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C009D2-FEAC-449D-8A8E-3D2F2E7557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7E6069-9ADD-45CE-A0FC-AE8AE9F3B4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3827B3-C021-44D8-B668-659717B739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7B5B90-5913-4352-8FCE-975980A307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0BBE67-419A-4608-A539-16C4A2512C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29D66E-3BA6-44BA-80F4-AFBCB85110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1C206D-316B-483B-B83F-6C1761A44B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18AAAF-8841-4D1C-B306-B543C1BF1A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7BA620-A4D0-4BBA-A875-3C89E5F90E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2B66C2-5ACD-4A44-9DA1-5F26E06441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736E5C-6EBF-4BB9-BB5D-B788DF54F5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12504312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solidFill>
                <a:latin typeface="Microsoft Yahei"/>
                <a:ea typeface="Microsoft Yahei"/>
                <a:cs typeface="Microsoft Yahei"/>
              </a:rPr>
              <a:t>微信中的服务号和订阅号有什么区别</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微信服务号和订阅号的定义</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微信服务号和订阅号的主要区别</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微信服务号和订阅号的优势与劣势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如何选择微信服务号和订阅号</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微信服务号和订阅号的最佳实践案例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微信服务号和订阅号的定义</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微信服务号是微信平台提供的、为企业和组织提供更强大的业务服务和用户管理能力的一种公众号类型。</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服务号主要面向企业和组织，旨在为用户提供更便捷、更高效、更贴心的服务，同时支持更多的开发能力和接口，方便企业或组织根据自身业务需求进行定制开发。</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微信服务号的定义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微信订阅号的定义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微信订阅号是微信平台为媒体和个人提供的一种信息传播和互动的公众号类型。</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订阅号主要面向媒体、自媒体和个人，旨在为用户提供及时、有价值的信息和内容，同时通过与用户的互动，建立与用户的联系和信任。</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微信服务号和订阅号的主要区别</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292" b="27292"/>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订阅号消息会折叠显示，并在“订阅号”文件夹中集中展示，用户需要点击文件夹才能查看具体消息。</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服务号消息会直接展示在用户的聊天列表中，与普通消息混合展示，更容易被用户看到。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消息展示方式</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直接展示</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折叠显示</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4272" r="427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订阅号主要用于传递信息，让用户及时获取感兴趣的内容。</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信息获取</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服务号主要用于提供服务，让用户能够与品牌或机构进行交互，解决疑问或获取帮助。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服务交互</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使用目的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订阅号只能使用默认的菜单设置，无法自定义菜单项和子菜单项。</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自定义菜单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服务号可以针对不同的用户群体或个体进行个性化推送，提供更精准的消息服务。</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个性化推送</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订阅号无法进行高级接口开发，而服务号可以使用更丰富的微信API接口，实现更复杂的功能和服务。</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接口开发</a:t>
            </a:r>
          </a:p>
        </p:txBody>
      </p:sp>
      <p:pic>
        <p:nvPicPr>
          <p:cNvPr id="9" name="Picture 9"/>
          <p:cNvPicPr>
            <a:picLocks noChangeAspect="1"/>
          </p:cNvPicPr>
          <p:nvPr/>
        </p:nvPicPr>
        <p:blipFill>
          <a:blip r:embed="rId2"/>
          <a:srcRect l="9961" r="9961"/>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功能限制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推送频次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订阅号每天可以推送一条消息，而服务号每周只能推送一条消息。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推送内容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订阅号可以推送图文消息、文字、图片等多种形式的内容，而服务号只能推送图文消息和文字消息，无法推送图片或其他格式的内容。</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推送消息限制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https://d.book118.com/827125043125006025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2024-08-30T08:48:05.693</cp:lastPrinted>
  <dcterms:created xsi:type="dcterms:W3CDTF">2024-08-30T00:48:05Z</dcterms:created>
  <dcterms:modified xsi:type="dcterms:W3CDTF">2024-08-30T00:48:07Z</dcterms:modified>
</cp:coreProperties>
</file>