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082AF-A715-4FF2-857E-D8DC94057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60093-2418-43BC-94C6-F9239563A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E0B84-D244-4F60-B9BC-8418EE82C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F95A2-E2C4-470C-A0F5-35072D408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0125D2-1F09-4496-882D-D5976E457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43F0BD-92F9-4728-A725-E8073688E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1AABD7-C7D3-4510-A292-19FE34EC5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A5A24-9F2C-42DD-8DE5-88FD3A477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49514-22A1-4CFF-884B-BEE224300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87724-AA92-4E9C-BB15-FE158DEDA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A29BD-2B20-43E6-9270-7846844E6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2505213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病历书写基本规范培训课件\n## 1.病历书写的重要性及基本原则\n### 1.1病历书写在医疗工作中的重要性\n### 1.2病历书写的基本原则和要求\n### 1.3病历书写的法律法规及伦理道德\n## 2.病历书写的格式和内容\n### 2.1病历书写的格式和结构\n### 2.2病历书写的主要内容\n### 2.3病历书写的细节和技巧\n## 3.病历书写的常见问题和解决方法\n### 3.1病历书写中常见的问题\n### 3.2病历书写问题的原因分析\n### 3.3病历书写问题的解决方法\n## 4.病历书写的质量控制和管理\n### 4.1病历书写的质量控制方法\n### 4.2病历书写的管理制度和流程\n### 4.3病历书写的评价和反馈机制\n## 5.病历书写的信息化发展\n### 5.1病历书写信息化的现状和趋势\n### 5.2病历书写信息化的优势和挑战\n### 5.3病历书写信息化的未来展望\n## 6.病历书写的实际案例分析\n### 6.1病历书写优秀的案例分析\n### 6.2病历书写存在问题的案例分析\n### 6.3病历书写案例分析的启示和借鉴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病历书写基本规范培训课件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病历书写的重要性及基本原则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病历书写是医疗工作的基础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病历记录了患者的病情和诊疗过程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病历为医生提供诊疗依据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病历为患者提供诊疗证明</a:t>
                </a:r>
                <a:endParaRPr/>
              </a:p>
            </p:txBody>
          </p:sp>
          <p:sp>
            <p:nvSpPr>
              <p:cNvPr id="23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病历书写有助于提高医疗质量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规范病历书写，提高医疗工作效率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病历书写质量影响医疗质量评价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病历书写有助于医生自我反思和成长</a:t>
                </a:r>
                <a:endParaRPr/>
              </a:p>
            </p:txBody>
          </p:sp>
          <p:sp>
            <p:nvSpPr>
              <p:cNvPr id="23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病历书写是医疗安全的重要保障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病历记录患者过敏史等信息，防止医疗事故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病历记录患者诊疗过程，便于追踪和追责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病历书写有助于医疗纠纷的预防和处理</a:t>
                </a:r>
                <a:endParaRPr/>
              </a:p>
            </p:txBody>
          </p:sp>
          <p:sp>
            <p:nvSpPr>
              <p:cNvPr id="24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病历书写在医疗工作中的重要性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病历书写的基本原则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真实性：病历内容真实反映患者病情和诊疗过程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完整性：病历内容完整记录患者病情和诊疗过程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准确性：病历内容准确无误，避免主观臆断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及时性：病历书写及时，保证信息的时效性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病历书写的基本要求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书写格式规范：病历格式符合规定，便于查阅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书写内容简洁：病历内容简洁明了，突出重点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书写字迹清晰：病历字迹清晰，易于辨认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书写签名齐全：病历签名齐全，保证法律效力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病历书写的基本原则和要求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病历书写的法律法规及伦理道德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病历书写的法律法规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遵守《医疗机构病历管理规定》等相关法规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保护患者隐私权，遵守保密原则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病历书写符合医疗事故处理条例的规定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病历书写的伦理道德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尊重患者的知情同意权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保护患者的隐私权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遵守医疗行业的职业道德规范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病历书写的格式和内容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7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8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采用规定的病历纸和病历夹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病历内容按照规定的格式排列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病历书写使用规定的字体和字号</a:t>
                </a:r>
                <a:endParaRPr/>
              </a:p>
            </p:txBody>
          </p:sp>
          <p:sp>
            <p:nvSpPr>
              <p:cNvPr id="28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病历书写的格式</a:t>
                </a:r>
                <a:endParaRPr/>
              </a:p>
            </p:txBody>
          </p:sp>
          <p:sp>
            <p:nvSpPr>
              <p:cNvPr id="28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8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病历首页：记录患者基本信息及诊疗摘要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病史记录：记录患者病情和诊疗过程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检查记录：记录患者各项检查结果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诊疗计划：记录患者的治疗方案和预期效果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病程记录：记录患者病情变化和治疗过程</a:t>
                </a:r>
                <a:endParaRPr/>
              </a:p>
            </p:txBody>
          </p:sp>
          <p:sp>
            <p:nvSpPr>
              <p:cNvPr id="28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病历书写的结构</a:t>
                </a:r>
                <a:endParaRPr/>
              </a:p>
            </p:txBody>
          </p:sp>
          <p:sp>
            <p:nvSpPr>
              <p:cNvPr id="28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病历书写的格式和结构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病历书写的主要内容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93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患者基本信息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姓名、性别、年龄、住址等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联系方式、职业、婚姻等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过敏史、家族史、既往史等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98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病史摘要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主诉：患者的主要症状和就诊原因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现病史：患者的症状、体征及诊疗过程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既往史：患者的既往疾病、手术、过敏等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检查记录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各项检查结果记录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检查报告单粘贴或附在病历上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诊疗计划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治疗方案：药物、手术、康复等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预期效果：治愈、好转、稳定等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注意事项：用药、护理、复查等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病历书写的细节和技巧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病历书写的细节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使用专业术语，避免使用口语和方言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记录病情变化，反映患者病情全貌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注意病历的整洁和美观，便于查阅</a:t>
                </a:r>
                <a:endParaRPr/>
              </a:p>
            </p:txBody>
          </p:sp>
          <p:pic>
            <p:nvPicPr>
              <p:cNvPr id="3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病历书写的技巧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病历书写简洁明了，突出重点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使用客观、真实的描述，避免主观判断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保持病历书写的连贯性，便于追踪</a:t>
                </a:r>
                <a:endParaRPr/>
              </a:p>
            </p:txBody>
          </p:sp>
          <p:pic>
            <p:nvPicPr>
              <p:cNvPr id="3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病历书写的常见问题和解决方法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1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2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病历书写不真实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夸大或隐瞒病情，误导诊疗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填写患者信息不准确，影响诊疗</a:t>
                </a:r>
                <a:endParaRPr/>
              </a:p>
            </p:txBody>
          </p:sp>
          <p:pic>
            <p:nvPicPr>
              <p:cNvPr id="15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病历书写不完整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遗漏患者症状、检查结果等信息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诊疗过程记录不详细，影响诊疗效果评价</a:t>
                </a:r>
                <a:endParaRPr/>
              </a:p>
            </p:txBody>
          </p:sp>
          <p:pic>
            <p:nvPicPr>
              <p:cNvPr id="20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2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病历书写不准确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主观臆断，影响诊疗方案制定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书写字迹不清，难以辨认</a:t>
                </a:r>
                <a:endParaRPr/>
              </a:p>
            </p:txBody>
          </p:sp>
          <p:pic>
            <p:nvPicPr>
              <p:cNvPr id="25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病历书写不及时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病历书写滞后，影响信息时效性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病程记录不及时，影响诊疗效果评价</a:t>
                </a:r>
                <a:endParaRPr/>
              </a:p>
            </p:txBody>
          </p:sp>
          <p:pic>
            <p:nvPicPr>
              <p:cNvPr id="30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病历书写中常见的问题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医生责任心不强</a:t>
                </a:r>
                <a:endParaRPr/>
              </a:p>
            </p:txBody>
          </p:sp>
          <p:sp>
            <p:nvSpPr>
              <p:cNvPr id="3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对病历书写重要性认识不足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缺乏严谨的工作态度</a:t>
                </a:r>
                <a:endParaRPr/>
              </a:p>
            </p:txBody>
          </p:sp>
        </p:grpSp>
        <p:grpSp>
          <p:nvGrpSpPr>
            <p:cNvPr id="3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医疗工作繁忙</a:t>
                </a:r>
                <a:endParaRPr/>
              </a:p>
            </p:txBody>
          </p:sp>
          <p:sp>
            <p:nvSpPr>
              <p:cNvPr id="3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医生工作量过大，无暇顾及病历书写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病历书写与诊疗工作冲突，影响病历质量</a:t>
                </a:r>
                <a:endParaRPr/>
              </a:p>
            </p:txBody>
          </p:sp>
        </p:grpSp>
        <p:grpSp>
          <p:nvGrpSpPr>
            <p:cNvPr id="4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4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病历书写培训不足</a:t>
                </a:r>
                <a:endParaRPr/>
              </a:p>
            </p:txBody>
          </p:sp>
          <p:sp>
            <p:nvSpPr>
              <p:cNvPr id="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医生缺乏病历书写知识和技巧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病历书写培训不到位，影响病历质量</a:t>
                </a:r>
                <a:endParaRPr/>
              </a:p>
            </p:txBody>
          </p:sp>
        </p:grpSp>
      </p:grpSp>
      <p:pic>
        <p:nvPicPr>
          <p:cNvPr id="4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病历书写问题的原因分析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5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5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5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提高医生对病历书写重要性的认识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培养医生严谨的工作态度</a:t>
                </a:r>
                <a:endParaRPr/>
              </a:p>
            </p:txBody>
          </p:sp>
          <p:sp>
            <p:nvSpPr>
              <p:cNvPr id="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加强医生责任心</a:t>
                </a:r>
                <a:endParaRPr/>
              </a:p>
            </p:txBody>
          </p:sp>
        </p:grpSp>
        <p:grpSp>
          <p:nvGrpSpPr>
            <p:cNvPr id="5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5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合理安排医生工作量，保证病历书写时间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简化病历书写流程，提高病历书写效率</a:t>
                </a:r>
                <a:endParaRPr/>
              </a:p>
            </p:txBody>
          </p:sp>
          <p:sp>
            <p:nvSpPr>
              <p:cNvPr id="5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优化医疗工作流程</a:t>
                </a:r>
                <a:endParaRPr/>
              </a:p>
            </p:txBody>
          </p:sp>
          <p:sp>
            <p:nvSpPr>
              <p:cNvPr id="5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6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提高医生病历书写知识和技巧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加强病历书写培训，提高病历质量</a:t>
                </a:r>
                <a:endParaRPr/>
              </a:p>
            </p:txBody>
          </p:sp>
          <p:sp>
            <p:nvSpPr>
              <p:cNvPr id="6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加强病历书写培训</a:t>
                </a:r>
                <a:endParaRPr/>
              </a:p>
            </p:txBody>
          </p:sp>
          <p:sp>
            <p:nvSpPr>
              <p:cNvPr id="6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病历书写问题的解决方法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https://d.book118.com/827125052132006043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病历书写基本规范培训课件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2024-09-17T15:28:18.591</cp:lastPrinted>
  <dcterms:created xsi:type="dcterms:W3CDTF">2024-09-17T07:28:18Z</dcterms:created>
  <dcterms:modified xsi:type="dcterms:W3CDTF">2024-09-17T07:28:20Z</dcterms:modified>
</cp:coreProperties>
</file>