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71516-7559-4799-9D07-99A306EF8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89002-9D63-4506-A158-6B78F550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25AA6-FBF2-4D02-A251-E47E7044E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63517-31E4-4B00-A2F0-4D0DAA30F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1469AF-FB17-49E5-B7FB-A7FB6DCC9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62DF7-38B1-4EE0-A15E-F5B2C3089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C767B-09AB-4C6D-9178-1817B067B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2FF39-B4B3-4D61-A1B1-8948459A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C33F5-153D-4112-B5CC-C7AFB0C5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FE958-34A1-4E15-9280-49C076EF2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67870-B435-424D-A4D1-4C56B1BAA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26025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高中物理解题思路-电能能量守恒定律-电路中的能量转化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电能能量守恒定律基本概念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直流电路中能量转化问题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交流电路中能量转化问题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非线性元件和特殊电路中能量转化问题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实验探究：测量并验证电路中的能量守恒关系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电能能量守恒定律基本概念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能量守恒定律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能量转化与转移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能量既不会凭空产生，也不会凭空消失，它只会从一种形式转化为另一种形式，或者从一个物体转移到其它物体，而能量的总量保持不变。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能量转化是指各种形式的能量在一定条件下可以相互转化；能量转移是指能量从高温物体向低温物体传递，或从同一物体的高温部分向低温部分传递的过程。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能量守恒定律定义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电能与机械能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电流在磁场中受力作用而运动，电能转化为机械能；机械运动带动发电机运转，机械能转化为电能。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电能与内能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电流通过导体时会产生热量，电能转化为内能；内能也能通过温差电池等方式转化为电能。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电能与光能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电能可以激发光源发出光，电能转化为光能；光能通过太阳能电池等方式转化为电能。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电能与其他形式能量转换关系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在电源内部，非静电力做功将其他形式的能量转化为电能。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电源内部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在外电路中，电场力做功使电荷定向移动形成电流，电能转化为其他形式的能量（如内能、机械能等）。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外电路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在电路中，电源提供的电能等于外电路消耗的电能加上内电路消耗的电能。即电源的输出功率等于外电路功率与内电路功率之和。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能量守恒在电路中的体现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电路中能量转化过程分析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直流电路中能量转化问题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在电源内部，非静电力将正电荷从电源的负极搬运到正极，克服电场力做功，将其他形式的能转化为电能。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在电源外部，静电力使正电荷从电源的正极流向负极，电场力做功，电能转化为其他形式的能。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直流电源供电时能量转化情况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电源外部静电力做功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电源内部非静电力做功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焦耳定律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电阻性负载消耗电能，将电能转化为内能，符合焦耳定律。即电阻越大，电流通过时产生的热量越多。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能量分配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在串联电路中，电流处处相等，电阻越大的部分分得的电压越高，消耗的能量也越多。在并联电路中，各支路电压相等，电阻越小的部分分得的电流越大，消耗的能量也越多。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电阻性负载下能量分配与消耗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92" r="2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电容器能够储存电能，充电时电源将电能转化为电容器的电场能储存起来；放电时电容器将储存的电场能释放出来，转化为其他形式的能。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电容储能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电感器能够储存磁场能，当电流通过电感器时，电感器会产生自感电动势阻碍电流的变化，将部分电能转化为磁场能储存起来；当电流减小时，电感器又会将储存的磁场能释放出来，维持电流的继续流动。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电感储能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含有储能元件（如电容、电感）时能量转化特点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交流电路中能量转化问题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385" r="5385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正弦交流电源供电时能量转化情况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瞬时功率与有功功率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正弦交流电源供电时，瞬时功率不断变化，但有功功率保持恒定，反映了电源向负载传递的平均能量。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无功功率与视在功率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无功功率表示电源与负载之间能量交换的规模，视在功率则为有功功率和无功功率的矢量和，反映了电源的总容量。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功率因数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功率因数是有功功率与视在功率之比，反映了负载对电源容量的有效利用程度。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2255" r="422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复杂负载的功率因数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对于包含电阻、电感和电容的复杂负载，其功率因数取决于负载的性质和电源的频率。通过计算负载的阻抗角和功率因数角，可以确定功率因数的大小。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效率是负载消耗的有功功率与电源提供的总功率之比。在计算效率时，需要考虑负载的功率因数和电源的内阻等因素。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复杂交流负载下功率因数及效率计算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https://d.book118.com/827126025164006042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2024-09-16T11:38:58.173</cp:lastPrinted>
  <dcterms:created xsi:type="dcterms:W3CDTF">2024-09-16T03:38:58Z</dcterms:created>
  <dcterms:modified xsi:type="dcterms:W3CDTF">2024-09-16T03:39:00Z</dcterms:modified>
</cp:coreProperties>
</file>