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3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9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A7A3A-B6AB-43A5-97B8-3DFDA8A08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29A07-0A1A-4CA1-82A7-B6B3C84A3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80545-8F15-4A97-8B1F-D5EE17BA2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8FB94-405F-46FE-8DE4-2ACD2B7BB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87157D-AE58-4C0A-9266-BA1C726F7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97CD23-DA1E-4747-A797-A34FD558D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AC7958-A193-46AF-85E6-4468EC706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7738F-663A-4E54-9503-7151407AB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E19ED-077C-4FFB-A61A-51A87DCCB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B5A0D-B839-40EA-9299-19BBDEB3C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D9FF0-92FA-4212-ABBF-C6B1C18C7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350" r:id="rId2"/>
    <p:sldLayoutId id="2147494351" r:id="rId3"/>
    <p:sldLayoutId id="2147494352" r:id="rId4"/>
    <p:sldLayoutId id="2147494353" r:id="rId5"/>
    <p:sldLayoutId id="2147494354" r:id="rId6"/>
    <p:sldLayoutId id="2147494355" r:id="rId7"/>
    <p:sldLayoutId id="2147494356" r:id="rId8"/>
    <p:sldLayoutId id="2147494357" r:id="rId9"/>
    <p:sldLayoutId id="2147494358" r:id="rId10"/>
    <p:sldLayoutId id="214749435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14" Type="http://schemas.openxmlformats.org/officeDocument/2006/relationships/tags" Target="../tags/tag755.xml" /><Relationship Id="rId15" Type="http://schemas.openxmlformats.org/officeDocument/2006/relationships/tags" Target="../tags/tag756.xml" /><Relationship Id="rId2" Type="http://schemas.openxmlformats.org/officeDocument/2006/relationships/tags" Target="../tags/tag743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5.xml" /><Relationship Id="rId11" Type="http://schemas.openxmlformats.org/officeDocument/2006/relationships/tags" Target="../tags/tag766.xml" /><Relationship Id="rId12" Type="http://schemas.openxmlformats.org/officeDocument/2006/relationships/tags" Target="../tags/tag767.xml" /><Relationship Id="rId13" Type="http://schemas.openxmlformats.org/officeDocument/2006/relationships/tags" Target="../tags/tag768.xml" /><Relationship Id="rId2" Type="http://schemas.openxmlformats.org/officeDocument/2006/relationships/tags" Target="../tags/tag757.xml" /><Relationship Id="rId3" Type="http://schemas.openxmlformats.org/officeDocument/2006/relationships/tags" Target="../tags/tag758.xml" /><Relationship Id="rId4" Type="http://schemas.openxmlformats.org/officeDocument/2006/relationships/tags" Target="../tags/tag759.xml" /><Relationship Id="rId5" Type="http://schemas.openxmlformats.org/officeDocument/2006/relationships/tags" Target="../tags/tag760.xml" /><Relationship Id="rId6" Type="http://schemas.openxmlformats.org/officeDocument/2006/relationships/tags" Target="../tags/tag761.xml" /><Relationship Id="rId7" Type="http://schemas.openxmlformats.org/officeDocument/2006/relationships/tags" Target="../tags/tag762.xml" /><Relationship Id="rId8" Type="http://schemas.openxmlformats.org/officeDocument/2006/relationships/tags" Target="../tags/tag763.xml" /><Relationship Id="rId9" Type="http://schemas.openxmlformats.org/officeDocument/2006/relationships/tags" Target="../tags/tag7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7.xml" /><Relationship Id="rId11" Type="http://schemas.openxmlformats.org/officeDocument/2006/relationships/tags" Target="../tags/tag778.xml" /><Relationship Id="rId12" Type="http://schemas.openxmlformats.org/officeDocument/2006/relationships/tags" Target="../tags/tag779.xml" /><Relationship Id="rId13" Type="http://schemas.openxmlformats.org/officeDocument/2006/relationships/tags" Target="../tags/tag780.xml" /><Relationship Id="rId14" Type="http://schemas.openxmlformats.org/officeDocument/2006/relationships/tags" Target="../tags/tag781.xml" /><Relationship Id="rId15" Type="http://schemas.openxmlformats.org/officeDocument/2006/relationships/tags" Target="../tags/tag782.xml" /><Relationship Id="rId16" Type="http://schemas.openxmlformats.org/officeDocument/2006/relationships/tags" Target="../tags/tag783.xml" /><Relationship Id="rId17" Type="http://schemas.openxmlformats.org/officeDocument/2006/relationships/tags" Target="../tags/tag784.xml" /><Relationship Id="rId18" Type="http://schemas.openxmlformats.org/officeDocument/2006/relationships/tags" Target="../tags/tag785.xml" /><Relationship Id="rId19" Type="http://schemas.openxmlformats.org/officeDocument/2006/relationships/tags" Target="../tags/tag786.xml" /><Relationship Id="rId2" Type="http://schemas.openxmlformats.org/officeDocument/2006/relationships/tags" Target="../tags/tag769.xml" /><Relationship Id="rId3" Type="http://schemas.openxmlformats.org/officeDocument/2006/relationships/tags" Target="../tags/tag770.xml" /><Relationship Id="rId4" Type="http://schemas.openxmlformats.org/officeDocument/2006/relationships/tags" Target="../tags/tag771.xml" /><Relationship Id="rId5" Type="http://schemas.openxmlformats.org/officeDocument/2006/relationships/tags" Target="../tags/tag772.xml" /><Relationship Id="rId6" Type="http://schemas.openxmlformats.org/officeDocument/2006/relationships/tags" Target="../tags/tag773.xml" /><Relationship Id="rId7" Type="http://schemas.openxmlformats.org/officeDocument/2006/relationships/tags" Target="../tags/tag774.xml" /><Relationship Id="rId8" Type="http://schemas.openxmlformats.org/officeDocument/2006/relationships/tags" Target="../tags/tag775.xml" /><Relationship Id="rId9" Type="http://schemas.openxmlformats.org/officeDocument/2006/relationships/tags" Target="../tags/tag7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8.xml" /><Relationship Id="rId11" Type="http://schemas.openxmlformats.org/officeDocument/2006/relationships/tags" Target="../tags/tag799.xml" /><Relationship Id="rId12" Type="http://schemas.openxmlformats.org/officeDocument/2006/relationships/tags" Target="../tags/tag800.xml" /><Relationship Id="rId13" Type="http://schemas.openxmlformats.org/officeDocument/2006/relationships/tags" Target="../tags/tag801.xml" /><Relationship Id="rId14" Type="http://schemas.openxmlformats.org/officeDocument/2006/relationships/tags" Target="../tags/tag802.xml" /><Relationship Id="rId15" Type="http://schemas.openxmlformats.org/officeDocument/2006/relationships/tags" Target="../tags/tag803.xml" /><Relationship Id="rId16" Type="http://schemas.openxmlformats.org/officeDocument/2006/relationships/tags" Target="../tags/tag804.xml" /><Relationship Id="rId17" Type="http://schemas.openxmlformats.org/officeDocument/2006/relationships/tags" Target="../tags/tag805.xml" /><Relationship Id="rId18" Type="http://schemas.openxmlformats.org/officeDocument/2006/relationships/tags" Target="../tags/tag806.xml" /><Relationship Id="rId19" Type="http://schemas.openxmlformats.org/officeDocument/2006/relationships/tags" Target="../tags/tag807.xml" /><Relationship Id="rId2" Type="http://schemas.openxmlformats.org/officeDocument/2006/relationships/tags" Target="../tags/tag790.xml" /><Relationship Id="rId20" Type="http://schemas.openxmlformats.org/officeDocument/2006/relationships/tags" Target="../tags/tag808.xml" /><Relationship Id="rId21" Type="http://schemas.openxmlformats.org/officeDocument/2006/relationships/tags" Target="../tags/tag809.xml" /><Relationship Id="rId22" Type="http://schemas.openxmlformats.org/officeDocument/2006/relationships/tags" Target="../tags/tag810.xml" /><Relationship Id="rId23" Type="http://schemas.openxmlformats.org/officeDocument/2006/relationships/tags" Target="../tags/tag811.xml" /><Relationship Id="rId24" Type="http://schemas.openxmlformats.org/officeDocument/2006/relationships/tags" Target="../tags/tag812.xml" /><Relationship Id="rId25" Type="http://schemas.openxmlformats.org/officeDocument/2006/relationships/tags" Target="../tags/tag813.xml" /><Relationship Id="rId3" Type="http://schemas.openxmlformats.org/officeDocument/2006/relationships/tags" Target="../tags/tag791.xml" /><Relationship Id="rId4" Type="http://schemas.openxmlformats.org/officeDocument/2006/relationships/tags" Target="../tags/tag792.xml" /><Relationship Id="rId5" Type="http://schemas.openxmlformats.org/officeDocument/2006/relationships/tags" Target="../tags/tag793.xml" /><Relationship Id="rId6" Type="http://schemas.openxmlformats.org/officeDocument/2006/relationships/tags" Target="../tags/tag794.xml" /><Relationship Id="rId7" Type="http://schemas.openxmlformats.org/officeDocument/2006/relationships/tags" Target="../tags/tag795.xml" /><Relationship Id="rId8" Type="http://schemas.openxmlformats.org/officeDocument/2006/relationships/tags" Target="../tags/tag796.xml" /><Relationship Id="rId9" Type="http://schemas.openxmlformats.org/officeDocument/2006/relationships/tags" Target="../tags/tag7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2.xml" /><Relationship Id="rId11" Type="http://schemas.openxmlformats.org/officeDocument/2006/relationships/tags" Target="../tags/tag823.xml" /><Relationship Id="rId12" Type="http://schemas.openxmlformats.org/officeDocument/2006/relationships/tags" Target="../tags/tag824.xml" /><Relationship Id="rId13" Type="http://schemas.openxmlformats.org/officeDocument/2006/relationships/tags" Target="../tags/tag825.xml" /><Relationship Id="rId14" Type="http://schemas.openxmlformats.org/officeDocument/2006/relationships/tags" Target="../tags/tag826.xml" /><Relationship Id="rId15" Type="http://schemas.openxmlformats.org/officeDocument/2006/relationships/tags" Target="../tags/tag827.xml" /><Relationship Id="rId16" Type="http://schemas.openxmlformats.org/officeDocument/2006/relationships/tags" Target="../tags/tag828.xml" /><Relationship Id="rId17" Type="http://schemas.openxmlformats.org/officeDocument/2006/relationships/tags" Target="../tags/tag829.xml" /><Relationship Id="rId18" Type="http://schemas.openxmlformats.org/officeDocument/2006/relationships/tags" Target="../tags/tag830.xml" /><Relationship Id="rId2" Type="http://schemas.openxmlformats.org/officeDocument/2006/relationships/tags" Target="../tags/tag814.xml" /><Relationship Id="rId3" Type="http://schemas.openxmlformats.org/officeDocument/2006/relationships/tags" Target="../tags/tag815.xml" /><Relationship Id="rId4" Type="http://schemas.openxmlformats.org/officeDocument/2006/relationships/tags" Target="../tags/tag816.xml" /><Relationship Id="rId5" Type="http://schemas.openxmlformats.org/officeDocument/2006/relationships/tags" Target="../tags/tag817.xml" /><Relationship Id="rId6" Type="http://schemas.openxmlformats.org/officeDocument/2006/relationships/tags" Target="../tags/tag818.xml" /><Relationship Id="rId7" Type="http://schemas.openxmlformats.org/officeDocument/2006/relationships/tags" Target="../tags/tag819.xml" /><Relationship Id="rId8" Type="http://schemas.openxmlformats.org/officeDocument/2006/relationships/tags" Target="../tags/tag820.xml" /><Relationship Id="rId9" Type="http://schemas.openxmlformats.org/officeDocument/2006/relationships/tags" Target="../tags/tag8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9.xml" /><Relationship Id="rId11" Type="http://schemas.openxmlformats.org/officeDocument/2006/relationships/tags" Target="../tags/tag840.xml" /><Relationship Id="rId12" Type="http://schemas.openxmlformats.org/officeDocument/2006/relationships/tags" Target="../tags/tag841.xml" /><Relationship Id="rId13" Type="http://schemas.openxmlformats.org/officeDocument/2006/relationships/tags" Target="../tags/tag842.xml" /><Relationship Id="rId14" Type="http://schemas.openxmlformats.org/officeDocument/2006/relationships/tags" Target="../tags/tag843.xml" /><Relationship Id="rId15" Type="http://schemas.openxmlformats.org/officeDocument/2006/relationships/tags" Target="../tags/tag844.xml" /><Relationship Id="rId16" Type="http://schemas.openxmlformats.org/officeDocument/2006/relationships/tags" Target="../tags/tag845.xml" /><Relationship Id="rId17" Type="http://schemas.openxmlformats.org/officeDocument/2006/relationships/tags" Target="../tags/tag846.xml" /><Relationship Id="rId18" Type="http://schemas.openxmlformats.org/officeDocument/2006/relationships/tags" Target="../tags/tag847.xml" /><Relationship Id="rId19" Type="http://schemas.openxmlformats.org/officeDocument/2006/relationships/tags" Target="../tags/tag848.xml" /><Relationship Id="rId2" Type="http://schemas.openxmlformats.org/officeDocument/2006/relationships/tags" Target="../tags/tag831.xml" /><Relationship Id="rId3" Type="http://schemas.openxmlformats.org/officeDocument/2006/relationships/tags" Target="../tags/tag832.xml" /><Relationship Id="rId4" Type="http://schemas.openxmlformats.org/officeDocument/2006/relationships/tags" Target="../tags/tag833.xml" /><Relationship Id="rId5" Type="http://schemas.openxmlformats.org/officeDocument/2006/relationships/tags" Target="../tags/tag834.xml" /><Relationship Id="rId6" Type="http://schemas.openxmlformats.org/officeDocument/2006/relationships/tags" Target="../tags/tag835.xml" /><Relationship Id="rId7" Type="http://schemas.openxmlformats.org/officeDocument/2006/relationships/tags" Target="../tags/tag836.xml" /><Relationship Id="rId8" Type="http://schemas.openxmlformats.org/officeDocument/2006/relationships/tags" Target="../tags/tag837.xml" /><Relationship Id="rId9" Type="http://schemas.openxmlformats.org/officeDocument/2006/relationships/tags" Target="../tags/tag8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7.xml" /><Relationship Id="rId11" Type="http://schemas.openxmlformats.org/officeDocument/2006/relationships/tags" Target="../tags/tag858.xml" /><Relationship Id="rId12" Type="http://schemas.openxmlformats.org/officeDocument/2006/relationships/tags" Target="../tags/tag859.xml" /><Relationship Id="rId13" Type="http://schemas.openxmlformats.org/officeDocument/2006/relationships/tags" Target="../tags/tag860.xml" /><Relationship Id="rId14" Type="http://schemas.openxmlformats.org/officeDocument/2006/relationships/tags" Target="../tags/tag861.xml" /><Relationship Id="rId15" Type="http://schemas.openxmlformats.org/officeDocument/2006/relationships/tags" Target="../tags/tag862.xml" /><Relationship Id="rId2" Type="http://schemas.openxmlformats.org/officeDocument/2006/relationships/tags" Target="../tags/tag849.xml" /><Relationship Id="rId3" Type="http://schemas.openxmlformats.org/officeDocument/2006/relationships/tags" Target="../tags/tag850.xml" /><Relationship Id="rId4" Type="http://schemas.openxmlformats.org/officeDocument/2006/relationships/tags" Target="../tags/tag851.xml" /><Relationship Id="rId5" Type="http://schemas.openxmlformats.org/officeDocument/2006/relationships/tags" Target="../tags/tag852.xml" /><Relationship Id="rId6" Type="http://schemas.openxmlformats.org/officeDocument/2006/relationships/tags" Target="../tags/tag853.xml" /><Relationship Id="rId7" Type="http://schemas.openxmlformats.org/officeDocument/2006/relationships/tags" Target="../tags/tag854.xml" /><Relationship Id="rId8" Type="http://schemas.openxmlformats.org/officeDocument/2006/relationships/tags" Target="../tags/tag855.xml" /><Relationship Id="rId9" Type="http://schemas.openxmlformats.org/officeDocument/2006/relationships/tags" Target="../tags/tag8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3.xml" /><Relationship Id="rId3" Type="http://schemas.openxmlformats.org/officeDocument/2006/relationships/tags" Target="../tags/tag864.xml" /><Relationship Id="rId4" Type="http://schemas.openxmlformats.org/officeDocument/2006/relationships/tags" Target="../tags/tag8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4.xml" /><Relationship Id="rId11" Type="http://schemas.openxmlformats.org/officeDocument/2006/relationships/tags" Target="../tags/tag875.xml" /><Relationship Id="rId12" Type="http://schemas.openxmlformats.org/officeDocument/2006/relationships/tags" Target="../tags/tag876.xml" /><Relationship Id="rId13" Type="http://schemas.openxmlformats.org/officeDocument/2006/relationships/tags" Target="../tags/tag877.xml" /><Relationship Id="rId14" Type="http://schemas.openxmlformats.org/officeDocument/2006/relationships/tags" Target="../tags/tag878.xml" /><Relationship Id="rId15" Type="http://schemas.openxmlformats.org/officeDocument/2006/relationships/tags" Target="../tags/tag879.xml" /><Relationship Id="rId16" Type="http://schemas.openxmlformats.org/officeDocument/2006/relationships/tags" Target="../tags/tag880.xml" /><Relationship Id="rId17" Type="http://schemas.openxmlformats.org/officeDocument/2006/relationships/tags" Target="../tags/tag881.xml" /><Relationship Id="rId18" Type="http://schemas.openxmlformats.org/officeDocument/2006/relationships/tags" Target="../tags/tag882.xml" /><Relationship Id="rId19" Type="http://schemas.openxmlformats.org/officeDocument/2006/relationships/tags" Target="../tags/tag883.xml" /><Relationship Id="rId2" Type="http://schemas.openxmlformats.org/officeDocument/2006/relationships/tags" Target="../tags/tag866.xml" /><Relationship Id="rId3" Type="http://schemas.openxmlformats.org/officeDocument/2006/relationships/tags" Target="../tags/tag867.xml" /><Relationship Id="rId4" Type="http://schemas.openxmlformats.org/officeDocument/2006/relationships/tags" Target="../tags/tag868.xml" /><Relationship Id="rId5" Type="http://schemas.openxmlformats.org/officeDocument/2006/relationships/tags" Target="../tags/tag869.xml" /><Relationship Id="rId6" Type="http://schemas.openxmlformats.org/officeDocument/2006/relationships/tags" Target="../tags/tag870.xml" /><Relationship Id="rId7" Type="http://schemas.openxmlformats.org/officeDocument/2006/relationships/tags" Target="../tags/tag871.xml" /><Relationship Id="rId8" Type="http://schemas.openxmlformats.org/officeDocument/2006/relationships/tags" Target="../tags/tag872.xml" /><Relationship Id="rId9" Type="http://schemas.openxmlformats.org/officeDocument/2006/relationships/tags" Target="../tags/tag8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84.xml" /><Relationship Id="rId3" Type="http://schemas.openxmlformats.org/officeDocument/2006/relationships/tags" Target="../tags/tag885.xml" /><Relationship Id="rId4" Type="http://schemas.openxmlformats.org/officeDocument/2006/relationships/tags" Target="../tags/tag886.xml" /><Relationship Id="rId5" Type="http://schemas.openxmlformats.org/officeDocument/2006/relationships/tags" Target="../tags/tag887.xml" /><Relationship Id="rId6" Type="http://schemas.openxmlformats.org/officeDocument/2006/relationships/tags" Target="../tags/tag888.xml" /><Relationship Id="rId7" Type="http://schemas.openxmlformats.org/officeDocument/2006/relationships/tags" Target="../tags/tag889.xml" /><Relationship Id="rId8" Type="http://schemas.openxmlformats.org/officeDocument/2006/relationships/tags" Target="../tags/tag890.xml" /><Relationship Id="rId9" Type="http://schemas.openxmlformats.org/officeDocument/2006/relationships/tags" Target="../tags/tag89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2604502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报告审核检查情况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晨,xxx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审核流程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审核标准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审核中发现的问题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审核效率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审核人员能力要求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未来审核工作展望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审核流程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报告提交</a:t>
            </a:r>
            <a:endParaRPr lang="zh-CN" altLang="en-US"/>
          </a:p>
        </p:txBody>
      </p:sp>
      <p:sp>
        <p:nvSpPr>
          <p:cNvPr id="105101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提交时间：在规定时间内提交报告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提交方式：通过电子邮件、在线系统等方式提交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提交内容：包括报告正文、附件、相关证明材料等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3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提交要求：确保报告内容完整、准确、清晰，符合审核要求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初步检查</a:t>
            </a:r>
            <a:endParaRPr lang="zh-CN" altLang="en-US"/>
          </a:p>
        </p:txBody>
      </p:sp>
      <p:sp>
        <p:nvSpPr>
          <p:cNvPr id="105132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检查报告逻辑结构是否合理、连贯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33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检查报告语言表达是否清晰、流畅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检查报告内容是否完整、准确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34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检查报告格式是否符合要求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3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详细审核</a:t>
            </a:r>
            <a:endParaRPr lang="zh-CN" altLang="en-US"/>
          </a:p>
        </p:txBody>
      </p:sp>
      <p:sp>
        <p:nvSpPr>
          <p:cNvPr id="10516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审核准备：确定审核目的、范围、标准和方法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审核实施：收集审核证据，进行现场检查和记录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审核结果：分析审核证据，得出审核结论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审核报告：编写审核报告，提出改进建议和措施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4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审核结果反馈</a:t>
            </a:r>
            <a:endParaRPr lang="zh-CN" altLang="en-US"/>
          </a:p>
        </p:txBody>
      </p:sp>
      <p:sp>
        <p:nvSpPr>
          <p:cNvPr id="1051946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审核结果：通过/未通过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50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5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审核意见：具体指出存在的问题和改进建议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56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审核时间：审核开始和结束时间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62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审核人员：参与审核的人员名单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68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7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7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审核依据：审核依据的标准和规范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74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7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97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审核结果处理：对审核结果的处理措施和后续工作安排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80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6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审核标准</a:t>
            </a:r>
            <a:endParaRPr lang="zh-CN" altLang="en-US"/>
          </a:p>
        </p:txBody>
      </p:sp>
      <p:sp>
        <p:nvSpPr>
          <p:cNvPr id="105226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2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内容完整性</a:t>
            </a:r>
            <a:endParaRPr lang="zh-CN" altLang="en-US"/>
          </a:p>
        </p:txBody>
      </p:sp>
      <p:sp>
        <p:nvSpPr>
          <p:cNvPr id="1052728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0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2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4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审核标准包括：报告内容、格式、语言、图表等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6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8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40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42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语言应准确、简洁、清晰，避免使用模糊、歧义、冗长的语言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4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46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4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50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报告内容应包括：背景、目的、方法、结果、结论等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52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54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56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58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图表应清晰、准确、易于理解，避免使用过于复杂或难以理解的图表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60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62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64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66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格式应符合：标题、段落、页码、字体、字号等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68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70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72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74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审核标准还应包括：报告的完整性、逻辑性、准确性等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准确性</a:t>
            </a:r>
            <a:endParaRPr lang="zh-CN" altLang="en-US"/>
          </a:p>
        </p:txBody>
      </p:sp>
      <p:sp>
        <p:nvSpPr>
          <p:cNvPr id="1053062" name="弧形 58"/>
          <p:cNvSpPr/>
          <p:nvPr>
            <p:custDataLst>
              <p:tags r:id="rId2"/>
            </p:custDataLst>
          </p:nvPr>
        </p:nvSpPr>
        <p:spPr>
          <a:xfrm>
            <a:off x="8756622" y="2459511"/>
            <a:ext cx="2821631" cy="282163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64" name="椭圆 30"/>
          <p:cNvSpPr/>
          <p:nvPr>
            <p:custDataLst>
              <p:tags r:id="rId3"/>
            </p:custDataLst>
          </p:nvPr>
        </p:nvSpPr>
        <p:spPr>
          <a:xfrm>
            <a:off x="8981416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66" name="椭圆 31"/>
          <p:cNvSpPr/>
          <p:nvPr>
            <p:custDataLst>
              <p:tags r:id="rId4"/>
            </p:custDataLst>
          </p:nvPr>
        </p:nvSpPr>
        <p:spPr>
          <a:xfrm>
            <a:off x="9294604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68" name="正文"/>
          <p:cNvSpPr txBox="1"/>
          <p:nvPr>
            <p:custDataLst>
              <p:tags r:id="rId5"/>
            </p:custDataLst>
          </p:nvPr>
        </p:nvSpPr>
        <p:spPr>
          <a:xfrm>
            <a:off x="9349469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结论建议：确保结论建议客观、合理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70" name="弧形 57"/>
          <p:cNvSpPr/>
          <p:nvPr>
            <p:custDataLst>
              <p:tags r:id="rId6"/>
            </p:custDataLst>
          </p:nvPr>
        </p:nvSpPr>
        <p:spPr>
          <a:xfrm>
            <a:off x="608400" y="2459511"/>
            <a:ext cx="2821631" cy="282163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72" name="椭圆 22"/>
          <p:cNvSpPr/>
          <p:nvPr>
            <p:custDataLst>
              <p:tags r:id="rId7"/>
            </p:custDataLst>
          </p:nvPr>
        </p:nvSpPr>
        <p:spPr>
          <a:xfrm>
            <a:off x="6982652" y="2683543"/>
            <a:ext cx="2372913" cy="237291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74" name="椭圆 23"/>
          <p:cNvSpPr/>
          <p:nvPr>
            <p:custDataLst>
              <p:tags r:id="rId8"/>
            </p:custDataLst>
          </p:nvPr>
        </p:nvSpPr>
        <p:spPr>
          <a:xfrm>
            <a:off x="7295840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76" name="正文"/>
          <p:cNvSpPr txBox="1"/>
          <p:nvPr>
            <p:custDataLst>
              <p:tags r:id="rId9"/>
            </p:custDataLst>
          </p:nvPr>
        </p:nvSpPr>
        <p:spPr>
          <a:xfrm>
            <a:off x="735070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数据分析：确保数据分析方法科学、有效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078" name="椭圆 24"/>
          <p:cNvSpPr/>
          <p:nvPr>
            <p:custDataLst>
              <p:tags r:id="rId10"/>
            </p:custDataLst>
          </p:nvPr>
        </p:nvSpPr>
        <p:spPr>
          <a:xfrm>
            <a:off x="5004462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80" name="椭圆 25"/>
          <p:cNvSpPr/>
          <p:nvPr>
            <p:custDataLst>
              <p:tags r:id="rId11"/>
            </p:custDataLst>
          </p:nvPr>
        </p:nvSpPr>
        <p:spPr>
          <a:xfrm>
            <a:off x="531841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82" name="正文"/>
          <p:cNvSpPr txBox="1"/>
          <p:nvPr>
            <p:custDataLst>
              <p:tags r:id="rId12"/>
            </p:custDataLst>
          </p:nvPr>
        </p:nvSpPr>
        <p:spPr>
          <a:xfrm>
            <a:off x="537251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数据展示：确保数据展示清晰、直观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84" name="椭圆 7"/>
          <p:cNvSpPr/>
          <p:nvPr>
            <p:custDataLst>
              <p:tags r:id="rId13"/>
            </p:custDataLst>
          </p:nvPr>
        </p:nvSpPr>
        <p:spPr>
          <a:xfrm>
            <a:off x="3027034" y="2683543"/>
            <a:ext cx="2372913" cy="237291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86" name="椭圆 9"/>
          <p:cNvSpPr/>
          <p:nvPr>
            <p:custDataLst>
              <p:tags r:id="rId14"/>
            </p:custDataLst>
          </p:nvPr>
        </p:nvSpPr>
        <p:spPr>
          <a:xfrm>
            <a:off x="334022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88" name="正文"/>
          <p:cNvSpPr txBox="1"/>
          <p:nvPr>
            <p:custDataLst>
              <p:tags r:id="rId15"/>
            </p:custDataLst>
          </p:nvPr>
        </p:nvSpPr>
        <p:spPr>
          <a:xfrm>
            <a:off x="3395087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数据处理：确保数据处理方法正确、合理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090" name="椭圆 5"/>
          <p:cNvSpPr/>
          <p:nvPr>
            <p:custDataLst>
              <p:tags r:id="rId16"/>
            </p:custDataLst>
          </p:nvPr>
        </p:nvSpPr>
        <p:spPr>
          <a:xfrm>
            <a:off x="824812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92" name="椭圆 4"/>
          <p:cNvSpPr/>
          <p:nvPr>
            <p:custDataLst>
              <p:tags r:id="rId17"/>
            </p:custDataLst>
          </p:nvPr>
        </p:nvSpPr>
        <p:spPr>
          <a:xfrm>
            <a:off x="113876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94" name="正文"/>
          <p:cNvSpPr txBox="1"/>
          <p:nvPr>
            <p:custDataLst>
              <p:tags r:id="rId18"/>
            </p:custDataLst>
          </p:nvPr>
        </p:nvSpPr>
        <p:spPr>
          <a:xfrm>
            <a:off x="119286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数据来源：确保数据来源可靠、准确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格式规范</a:t>
            </a:r>
            <a:endParaRPr lang="zh-CN" altLang="en-US"/>
          </a:p>
        </p:txBody>
      </p:sp>
      <p:sp>
        <p:nvSpPr>
          <p:cNvPr id="105338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84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8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插图：清晰、准确，与内容相符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38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390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92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参考文献：标注规范，来源可靠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39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96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98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审核意见：明确、具体，有针对性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40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402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04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标题：清晰、简洁、准确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40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08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10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内容：逻辑清晰，条理分明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41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41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16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格式：字体、字号、行距、页边距等符合规范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逻辑性</a:t>
            </a:r>
            <a:endParaRPr lang="zh-CN" altLang="en-US"/>
          </a:p>
        </p:txBody>
      </p:sp>
      <p:sp>
        <p:nvSpPr>
          <p:cNvPr id="105370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0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0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1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1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审核标准应符合逻辑一致性原则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71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1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1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审核标准应具有合理的逻辑推理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2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2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2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审核标准应遵循一定的逻辑顺序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72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2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审核标准应具有明确的逻辑结构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1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审核中发现的问题</a:t>
            </a:r>
            <a:endParaRPr lang="zh-CN" altLang="en-US"/>
          </a:p>
        </p:txBody>
      </p:sp>
      <p:sp>
        <p:nvSpPr>
          <p:cNvPr id="105401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7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常见问题</a:t>
            </a:r>
            <a:endParaRPr lang="zh-CN" altLang="en-US"/>
          </a:p>
        </p:txBody>
      </p:sp>
      <p:sp>
        <p:nvSpPr>
          <p:cNvPr id="105447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8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8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8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8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8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9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引用不当：如未注明引用来源、引用内容与报告内容不符等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449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排版问题：如页面布局不合理、图片位置不合适等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449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逻辑不清晰：如表述混乱、前后矛盾等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449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语言表达不准确：如用词不当、语法错误等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449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格式错误：如字体、字号、行距等不符合要求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450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内容不完整：如缺少关键信息、数据等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450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50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50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50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51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51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7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问题原因分析</a:t>
            </a:r>
            <a:endParaRPr lang="zh-CN" altLang="en-US"/>
          </a:p>
        </p:txBody>
      </p:sp>
      <p:sp>
        <p:nvSpPr>
          <p:cNvPr id="105480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80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80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80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80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审核流程不规范，导致审核过程出现偏差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81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审核标准不明确，导致审核人员无法准确判断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81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审核人员培训不足，导致审核能力不足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81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审核资料不完整，导致审核结果不准确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https://d.book118.com/827126045026006032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8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6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8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8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8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8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8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8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8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8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8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报告审核检查情况</vt:lpstr>
      <vt:lpstr>目录</vt:lpstr>
      <vt:lpstr>审核流程</vt:lpstr>
      <vt:lpstr>报告提交</vt:lpstr>
      <vt:lpstr>初步检查</vt:lpstr>
      <vt:lpstr>详细审核</vt:lpstr>
      <vt:lpstr>审核结果反馈</vt:lpstr>
      <vt:lpstr>审核标准</vt:lpstr>
      <vt:lpstr>内容完整性</vt:lpstr>
      <vt:lpstr>准确性</vt:lpstr>
      <vt:lpstr>格式规范</vt:lpstr>
      <vt:lpstr>逻辑性</vt:lpstr>
      <vt:lpstr>审核中发现的问题</vt:lpstr>
      <vt:lpstr>常见问题</vt:lpstr>
      <vt:lpstr>问题原因分析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2024-09-04T20:11:03.688</cp:lastPrinted>
  <dcterms:created xsi:type="dcterms:W3CDTF">2024-09-04T12:11:03Z</dcterms:created>
  <dcterms:modified xsi:type="dcterms:W3CDTF">2024-09-04T12:11:06Z</dcterms:modified>
</cp:coreProperties>
</file>