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D31E6-8AF8-4DFF-93D9-D00311473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CA88D-5B87-4547-B81D-11AFBC1F9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76076-760B-4850-AE1A-7328C3B21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F491FC-F6D2-42CE-ACB1-7FBC64E82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113ADA-F2EB-4B87-8AAB-7F533D6E5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A366A4-26C8-4B4F-AE5D-413B4A14B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CFAD76-1A7A-4527-8390-FB7CC19C2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EABC7B-3786-4549-87F3-A5FDEF6FC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5A2BF-3554-4991-B435-20BAE311C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6C881-951C-46A4-9465-6FB4DFFB7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34522-3180-41B1-84F1-66FD8C7DC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3000213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英雄联盟推广策划方案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游戏概述与市场分析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品牌建设与传播策略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玩家社区建设与互动体验优化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电竞赛事体系搭建及运营规划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营销推广策略制定及执行计划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游戏概述与市场分析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游戏背景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游戏设定在一个充满魔法与科技的虚构世界，玩家扮演不同背景与技能的英雄角色。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游戏玩法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玩家通过操控英雄，与队友协作，利用战术与策略击败对手，获得游戏胜利。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英雄联盟是一款多人在线战斗竞技游戏（MOBA），玩家组成团队进行战斗，目标是摧毁对方基地。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英雄联盟游戏简介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主要面向18-35岁的年轻人，包括大学生、职场人士等。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全球范围内均有广泛玩家群体，尤其在欧美、亚洲等地区最受欢迎。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男女比例大致相当，女性玩家数量逐年上升。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目标用户群体定位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主要竞品包括《DOTA2》、《王者荣耀》等MOBA游戏，各具特色，竞争激烈。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市场占有率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英雄联盟在全球MOBA游戏市场中占据主导地位，市场份额超过50%。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通过不断创新游戏玩法、提高用户体验、举办电竞赛事等方式巩固市场地位。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市场竞争态势分析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虚拟现实与增强现实技术应用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未来，VR/AR技术有望与MOBA游戏结合，提供更沉浸式的游戏体验。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电竞行业蓬勃发展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随着电竞逐渐被主流社会认可，英雄联盟等电竞游戏的市场前景广阔。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游戏直播与社交媒体融合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游戏直播平台的兴起为英雄联盟等游戏提供了新的推广渠道。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https://d.book118.com/827130002133006051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2024-09-24T23:09:20.388</cp:lastPrinted>
  <dcterms:created xsi:type="dcterms:W3CDTF">2024-09-24T15:09:20Z</dcterms:created>
  <dcterms:modified xsi:type="dcterms:W3CDTF">2024-09-24T15:09:22Z</dcterms:modified>
</cp:coreProperties>
</file>