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39D8A-D818-42A9-B956-3CD8EADD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B7EF5-5ED3-4E87-AD1F-2BDC0B399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1797E-1FCE-4D58-9628-328AA935A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6102E-2D02-47F2-86F6-AE49AC04C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8AD0F-6048-459D-A688-3E9CB528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9231C1-740A-4159-AF50-586730B9B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8C5DE-D6CA-49D1-AEF0-DEA444266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6BC48-4602-4230-9DB6-FA8B99963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91EC8-F8A0-45D6-9B06-A8EDC2221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EAB74-A697-4BA6-87A2-5091AE437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7D760-AD79-47A9-86E8-4238344C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0120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咖啡行业2024年人事发展与制度调整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人事发展现状与挑战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制度调整方向与措施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人力资源管理数字化转型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合作与交流平台搭建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近年来，全球咖啡市场规模持续扩大，其中欧美市场占据主导地位，亚洲市场增长迅速。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全球咖啡市场规模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中国咖啡市场规模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中国咖啡市场在过去几年中实现了快速增长，成为全球最具潜力的市场之一。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预计未来几年，全球咖啡市场增长率将保持稳定，中国市场增长率将继续领跑全球。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消费者对咖啡品质的要求越来越高，对咖啡豆的产地、品种、烘焙程度等更加关注。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健康消费观念深入人心，消费者对低糖、低脂、有机等健康咖啡产品的需求增加。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消费者对咖啡的需求呈现多元化趋势，如冷萃、气泡咖啡等创新产品受到欢迎。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187" r="19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竞争格局与品牌发展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国际品牌竞争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国际知名咖啡品牌如星巴克、雀巢、蓝山等在中国市场展开激烈竞争。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本土品牌崛起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中国本土咖啡品牌如瑞幸咖啡、连咖啡等凭借创新的产品和服务模式迅速崛起。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品牌合作与跨界融合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咖啡品牌与其他行业的跨界合作成为一种趋势，如与时尚、艺术、科技等领域的合作。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环保意识的提高将使咖啡行业更加注重绿色环保理念的推广，如使用可回收材料、减少一次性用品等。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社区化营销与体验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社区化营销将成为咖啡行业的重要趋势，通过打造具有归属感的社区，提升消费者的忠诚度和黏性。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随着科技的进步，咖啡行业将更加注重数字化与智能化发展，如无人咖啡店、智能点单系统等。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人事发展现状与挑战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随着咖啡行业的快速发展，从业人员数量不断增加，但高素质、专业化的人才仍然稀缺。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目前咖啡行业从业人员结构呈现年轻化、多元化的趋势，但缺乏经验丰富的中高端人才。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从业人员数量及结构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咖啡行业对人才的需求日益迫切，需要具备咖啡制作、品牌营销、门店管理等多方面的专业技能和综合素质。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当前市场上咖啡人才供给不足，人才培养机制和渠道不完善，难以满足行业快速发展的需求。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人才需求与供给矛盾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人才供给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咖啡行业需要加强员工培训，提升员工的专业技能和综合素质，包括咖啡知识、服务技巧、沟通能力等。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建立完善的晋升机制，激发员工的工作积极性和归属感，提高员工满意度和忠诚度。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员工培训与晋升机制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培育健康、积极的企业文化，增强员工的认同感和凝聚力，提升企业形象和品牌价值。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关注员工需求，提高员工福利待遇，优化工作环境和氛围，增强员工的幸福感和满意度。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企业文化建设与员工满意度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制度调整方向与措施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积极推行校园招聘、社会招聘、内部推荐等多渠道招聘方式，提高招聘效率和员工多样性。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多元化招聘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通过建立岗位胜任力模型，明确招聘需求和选拔标准，提高招聘精准度和人岗匹配度。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精准化招聘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积极参加行业活动、校园招聘等，提升公司知名度和雇主品牌形象，吸引优秀人才。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强化雇主品牌建设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招聘策略优化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福利体系完善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丰富员工福利内容，如提供健康保险、员工子女教育支持等，提高员工满意度和忠诚度。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市场化薪酬定位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根据行业薪酬水平和公司战略，调整薪酬结构，提高薪酬竞争力。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推行股权激励、利润分享等长期激励措施，激发员工积极性和创造力。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67" r="17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薪酬福利体系改革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建立明确的绩效目标，通过定期评估、反馈和调整，确保员工绩效与公司目标保持一致。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引入同事、上级、下级等多方面的反馈，全面评估员工绩效，促进员工自我提升。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将绩效考核结果与薪酬调整、晋升机会等挂钩，强化绩效管理的激励作用。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绩效与薪酬挂钩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绩效考核制度完善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https://d.book118.com/827130120022006032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2024-09-04T18:32:36.190</cp:lastPrinted>
  <dcterms:created xsi:type="dcterms:W3CDTF">2024-09-04T10:32:36Z</dcterms:created>
  <dcterms:modified xsi:type="dcterms:W3CDTF">2024-09-04T10:32:38Z</dcterms:modified>
</cp:coreProperties>
</file>