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B820D4-4660-470B-AA8E-9D623E03B9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BDB918-8B7C-4D81-875E-2F6603629C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3B2904-85E0-46C1-A958-9D38B4C503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E927BA-4F3C-43E3-9F49-6FA7B6BF05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61D23A0-6916-475E-81ED-8F7BAA02B2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DFC5B2D-06C6-4DD8-9AE9-37B2ACF65A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A113BDC-2CDF-4B63-8747-AB6B4C00EC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BC598D-2B64-46E1-B011-8DE8F83B0F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B41D21-FE6B-4A4C-B9C5-E120D030CD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1F5A16-2247-47A1-BD59-E62EF02065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33EDC3-EC7A-4630-9C40-51941CCA75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7130140056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老年病便秘护理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老年病便秘的原因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老年病便秘的护理方法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预防老年病便秘的措施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851" b="128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老年病便秘的普遍性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老年病便秘是一种常见的消化系统问题，由于年龄增长导致的肠道功能减退、饮食结构不合理、缺乏运动等因素，老年人群中便秘的发病率较高。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随着人口老龄化的加剧，老年病便秘的发病率呈上升趋势，对老年人的生活质量产生严重影响。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长期便秘可能导致老年人出现焦虑、抑郁等心理问题，影响生活质量。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000" r="2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心理影响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便秘可能导致老年人出现腹痛、腹胀等症状，严重时可能引发痔疮、肛裂等疾病，增加医疗负担。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生理影响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2208" b="220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3542" b="35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长期便秘可能诱发心脑血管疾病、糖尿病等慢性病，增加老年人死亡风险。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诱发其他疾病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便秘对老年人的影响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老年病便秘的原因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19" b="26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4747" b="2474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2793" b="2279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生理原因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肠道蠕动减慢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随着年龄的增长，肠道肌肉逐渐萎缩，肠道蠕动减慢，导致粪便在肠道内停留时间过长，水分被过度吸收，形成便秘。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肛门括约肌松弛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老年人的肛门括约肌松弛，导致排便时无法有效控制排便。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盆底肌肉松弛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盆底肌肉的松弛会导致直肠对粪便压力的感受性降低，从而影响排便。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274" r="1727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135" r="3313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63" r="2386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老年人由于牙齿不好或饮食习惯等原因，膳食纤维摄入不足，导致粪便体积小，难以刺激肠道蠕动。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膳食纤维摄入不足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老年人由于口渴感降低或饮食习惯等原因，水分摄入不足，导致粪便干燥，难以排出。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水分摄入不足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饮食原因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老年人可能因为长期服用某些药物，如抗抑郁药、钙离子拮抗剂等，而导致便秘。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一些药物的副作用可能导致肠道肌肉松弛或影响肠道蠕动，从而引发便秘。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药物原因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药物副作用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长期服用某些药物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000" r="150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老年人可能因为孤独、焦虑、抑郁等精神压力而导致便秘。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精神压力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生活环境的改变，如居住地点的变迁、家庭矛盾等，也可能影响老年人的排便习惯。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生活环境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心理社会因素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老年病便秘的护理方法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https://d.book118.com/827130140056006053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2024-09-27T05:11:32.050</cp:lastPrinted>
  <dcterms:created xsi:type="dcterms:W3CDTF">2024-09-26T21:11:32Z</dcterms:created>
  <dcterms:modified xsi:type="dcterms:W3CDTF">2024-09-26T21:11:34Z</dcterms:modified>
</cp:coreProperties>
</file>