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0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B7E32-FE4F-4706-AD04-5BCE731B5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CC4F-6F26-4248-A2C4-2123D7A67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7ECB5-FAA0-44A6-8599-346A2057D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10943-82E4-47C8-87CF-546275796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9038D-7ECD-4E01-8EDA-808B4A80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FC76E-D667-4B6B-881D-13E237C46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15A21-93D1-4671-9477-72CD37A75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F0662-F8BD-4367-B19B-C6B289723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E4B6C-356F-4F59-AE3B-0291A9E55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6CD13-918F-4D09-B098-B3BB5FD31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7CCE-C261-40BB-928A-19FB337B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94" r:id="rId2"/>
    <p:sldLayoutId id="2147487195" r:id="rId3"/>
    <p:sldLayoutId id="2147487196" r:id="rId4"/>
    <p:sldLayoutId id="2147487197" r:id="rId5"/>
    <p:sldLayoutId id="2147487198" r:id="rId6"/>
    <p:sldLayoutId id="2147487199" r:id="rId7"/>
    <p:sldLayoutId id="2147487200" r:id="rId8"/>
    <p:sldLayoutId id="2147487201" r:id="rId9"/>
    <p:sldLayoutId id="2147487202" r:id="rId10"/>
    <p:sldLayoutId id="214748720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115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供应链管理效能提升总结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供应链管理概述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供应链管理效能提升的具体措施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供应链管理效能提升的关键因素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未来供应链管理效能提升的趋势与展望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供应链管理效能提升的案例分析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https://d.book118.com/827131152114006032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供应链管理效能提升总结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2024-09-05T11:55:53.814</cp:lastPrinted>
  <dcterms:created xsi:type="dcterms:W3CDTF">2024-09-05T03:55:53Z</dcterms:created>
  <dcterms:modified xsi:type="dcterms:W3CDTF">2024-09-05T03:55:56Z</dcterms:modified>
</cp:coreProperties>
</file>