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2D804-1261-4A79-AA0A-0D0DBFC55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F36A7-04D0-41C7-8EDF-D9C787922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0D00-F654-4C32-A079-A3B4FF9A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9CFE5-FE01-4C4D-9DCF-3192414F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6E8D82-3672-45E9-986C-A7F4991B6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0BFAD-8FA9-47C7-8BE6-F3819194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E5C581-7FDF-4208-9F63-95A2093D7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BD4B6-92FD-4B6C-ACD9-93644094C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14530-D76E-47E3-9254-65979832F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5B977-8CAE-4050-9637-8333F92D0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D82A0-5B45-4800-9277-127278EAC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2100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新生儿各项生命体征正常值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新生儿体温正常值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新生儿心率正常值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新生儿呼吸正常值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新生儿血压正常值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新生儿血糖正常值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新生儿体温正常值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36.0℃~37.0℃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47" r="1784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36.5℃~37.5℃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35.0℃~37.0℃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正常体温范围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新生儿体温调节中枢尚未发育完全，环境温度对体温影响较大，需保持适宜的室内温度。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环境温度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穿着和包裹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喂养和活动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新生儿的穿着和包裹不宜过厚或过紧，以免影响散热导致体温升高。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新生儿在进食和活动时，会产生热量，可能导致体温轻微升高。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体温变化的影响因素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如果新生儿的体温低于正常范围，特别是肛温低于35℃，可能存在低体温现象，需采取保暖措施，如使用热水袋、包裹厚被等。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如果新生儿的体温高于正常范围，特别是肛温超过38℃，可能存在发热现象，需采取适当的降温措施，如减少穿着、温水擦浴等。同时需密切观察新生儿状态，如有异常及时就医。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高体温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异常体温的识别和处理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新生儿心率正常值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新生儿心率正常范围为90-160次/分钟，平均心率在120-140次/分钟。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新生儿心率受年龄、活动状态、情绪等多种因素影响，安静状态下心率较慢，活动或哭闹时心率会加快。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早产儿的心率正常范围与足月儿略有不同，一般为80-180次/分钟。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新生儿心率受多种生理和病理因素影响，如体温、呼吸频率、血氧饱和度、血压等。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某些药物或治疗措施也可能影响新生儿心率，如抗生素、镇静剂等。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疾病或感染也可能导致新生儿心率异常，如先天性心脏病、肺炎等。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心率变化的影响因素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如果新生儿心率持续低于正常范围，可能存在心动过缓，需要寻找原因并采取相应措施。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如果新生儿心率持续高于正常范围，可能存在心动过速，同样需要寻找原因并采取相应措施。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对于异常心率的患儿，医生可能会采取相应的治疗措施，如药物治疗、心电监护、氧气治疗等。同时，家长需要密切观察新生儿的状况，及时向医生报告异常情况。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408" r="1240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异常心率的识别和处理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新生儿呼吸正常值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https://d.book118.com/827132100010006043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2024-09-16T16:53:43.831</cp:lastPrinted>
  <dcterms:created xsi:type="dcterms:W3CDTF">2024-09-16T08:53:43Z</dcterms:created>
  <dcterms:modified xsi:type="dcterms:W3CDTF">2024-09-16T08:53:45Z</dcterms:modified>
</cp:coreProperties>
</file>