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4BE6C-9B1E-4383-8FB9-F839445CF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C9E52-0EF9-4A51-9444-A991F38C5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2B631-2CEC-42FD-AD6F-FB304CC16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375B5-A2DA-4F1D-AD24-0074A5C9C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B3E7EE-E1C8-4270-BADD-83747F063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ADD16C-2A8C-4289-9C46-D2564C00A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67F97-A4CC-4C79-B3AA-AB9BECBDB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26F6D-894C-4081-9E91-E2DD20D97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31732-C864-4F12-BC0E-EBFF33AF1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84931-10C7-411C-B6C8-C67C086D8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3FC37-262B-4E40-8321-B7CD19A66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33054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村民心理健康教育工作总结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工作内容与方法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农村地区经济落后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由于农村地区经济发展相对滞后，村民面临的生活压力和困难较多，容易产生心理问题。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村民文化水平较低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农村地区教育水平相对较低，村民对心理健康的认识和重视程度不够，缺乏自我调节能力。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家庭关系复杂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农村地区家庭关系相对复杂，如婆媳关系、夫妻关系等，容易引发家庭矛盾和冲突，对村民心理健康造成不良影响。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通过开展心理健康教育活动，增强村民对心理健康的认识和重视程度，提高自我调节能力。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提高村民心理健康意识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缓解村民心理压力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促进家庭关系和谐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提高村民生活质量和幸福感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针对村民面临的生活压力和工作压力，提供心理疏导和帮助，缓解心理压力。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通过家庭关系调解和指导，帮助村民解决家庭矛盾和冲突，促进家庭关系的和谐发展。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通过改善村民的心理健康状况，提高生活质量和幸福感，促进农村地区的和谐稳定发展。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组织专业心理健康培训，提高村民对心理健康的认识和自我调节能力。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定期举办心理健康讲座，邀请专家讲解心理健康知识，增强村民的心理健康意识。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培训与讲座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通过问卷调查、访谈等方式了解村民的心理健康状况，为后续工作提供依据。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对调查结果进行分析，识别存在心理问题的村民，制定相应的干预措施。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心理健康调查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27" b="27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针对存在心理问题的村民，提供一对一的辅导服务，帮助他们解决心理问题。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设立咨询热线，为村民提供及时的心理咨询服务，解答他们的困惑和问题。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个案辅导与咨询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咨询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个案辅导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组织心理健康教育活动，如心理健康知识竞赛、心理健康主题演讲等，提高村民的心理健康素养。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通过宣传栏、海报等形式宣传心理健康知识，营造关注心理健康的氛围。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心理健康教育活动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https://d.book118.com/827133054033006044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2024-09-18T11:00:56.328</cp:lastPrinted>
  <dcterms:created xsi:type="dcterms:W3CDTF">2024-09-18T03:00:56Z</dcterms:created>
  <dcterms:modified xsi:type="dcterms:W3CDTF">2024-09-18T03:00:58Z</dcterms:modified>
</cp:coreProperties>
</file>