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BFFDAE-691F-4B75-866C-AE598ADBC8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A4E84E-2877-4A87-9642-A2B8EB4C58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4105AA-CE39-4A7B-BB34-95C00E3138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C569CCB-1A88-45C9-9ACC-0CA7330629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0A3A1FF-47FA-4FF9-9D19-135710D239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C364045-C87B-4788-B178-6C3C09B9D0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CFF2450-3AFF-45F6-9D14-81EFDEB838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F8AC4A9-C3E8-44FE-82C4-FF4F2E0BF6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B0B3CDB-282E-4640-8C7F-E0DC13A144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EAB6E2-4F1F-4D95-BC4C-7DB8C2D2C5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6B93AA-CEED-4498-831C-BC3FB5C7C8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27133064063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车辆安全生产隐患排查与治理培训全面解析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90085" y="5357665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90085" y="5886341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2024-01-24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>
                    <a:alpha val="58999"/>
                  </a:schemeClr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车辆安全生产隐患概述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隐患排查方法与技巧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隐患治理措施与策略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隐患排查与治理的实践应用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99336" y="5251464"/>
            <a:ext cx="979144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5019816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促进企业车辆安全生产管理水平的提升，保障员工生命财产安全。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926142" y="198727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181958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提高员工对车辆安全生产隐患的认识和重视程度，增强安全意识。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926142" y="362546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96000" y="3521834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帮助员工掌握车辆安全生产隐患排查与治理的基本方法和技能，提高应对能力。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18874" y="1354848"/>
            <a:ext cx="4394883" cy="1340950"/>
            <a:chOff x="1218874" y="1354848"/>
            <a:chExt cx="4394883" cy="1340950"/>
          </a:xfrm>
        </p:grpSpPr>
        <p:sp>
          <p:nvSpPr>
            <p:cNvPr id="3" name="AutoShape 3"/>
            <p:cNvSpPr/>
            <p:nvPr/>
          </p:nvSpPr>
          <p:spPr>
            <a:xfrm>
              <a:off x="1218874" y="1354848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TextBox 4"/>
            <p:cNvSpPr txBox="1"/>
            <p:nvPr/>
          </p:nvSpPr>
          <p:spPr>
            <a:xfrm>
              <a:off x="1218874" y="1993615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车辆是企业的重要资产之一，保障车辆安全就是保障企业的财产安全。</a:t>
              </a:r>
            </a:p>
          </p:txBody>
        </p:sp>
        <p:sp>
          <p:nvSpPr>
            <p:cNvPr id="5" name="Freeform 5"/>
            <p:cNvSpPr/>
            <p:nvPr/>
          </p:nvSpPr>
          <p:spPr>
            <a:xfrm>
              <a:off x="1303561" y="1482500"/>
              <a:ext cx="469392" cy="383462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218874" y="3134853"/>
            <a:ext cx="4394883" cy="1304934"/>
            <a:chOff x="1218874" y="3134853"/>
            <a:chExt cx="4394883" cy="1304934"/>
          </a:xfrm>
        </p:grpSpPr>
        <p:sp>
          <p:nvSpPr>
            <p:cNvPr id="7" name="AutoShape 7"/>
            <p:cNvSpPr/>
            <p:nvPr/>
          </p:nvSpPr>
          <p:spPr>
            <a:xfrm>
              <a:off x="1218874" y="313485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1358514" y="3274494"/>
              <a:ext cx="359485" cy="359485"/>
            </a:xfrm>
            <a:custGeom>
              <a:rect l="l" t="t" r="r" b="b"/>
              <a:pathLst>
                <a:path w="304800" h="304800">
                  <a:moveTo>
                    <a:pt x="106680" y="259080"/>
                  </a:moveTo>
                  <a:lnTo>
                    <a:pt x="30480" y="259080"/>
                  </a:lnTo>
                  <a:cubicBezTo>
                    <a:pt x="13649" y="259080"/>
                    <a:pt x="0" y="245431"/>
                    <a:pt x="0" y="228600"/>
                  </a:cubicBezTo>
                  <a:lnTo>
                    <a:pt x="0" y="228600"/>
                  </a:lnTo>
                  <a:lnTo>
                    <a:pt x="0" y="30480"/>
                  </a:lnTo>
                  <a:cubicBezTo>
                    <a:pt x="0" y="13716"/>
                    <a:pt x="13716" y="0"/>
                    <a:pt x="30480" y="0"/>
                  </a:cubicBezTo>
                  <a:lnTo>
                    <a:pt x="274320" y="0"/>
                  </a:lnTo>
                  <a:cubicBezTo>
                    <a:pt x="291151" y="0"/>
                    <a:pt x="304800" y="13649"/>
                    <a:pt x="304800" y="30480"/>
                  </a:cubicBezTo>
                  <a:lnTo>
                    <a:pt x="304800" y="30480"/>
                  </a:lnTo>
                  <a:lnTo>
                    <a:pt x="304800" y="228600"/>
                  </a:lnTo>
                  <a:cubicBezTo>
                    <a:pt x="304800" y="245431"/>
                    <a:pt x="291151" y="259080"/>
                    <a:pt x="274320" y="259080"/>
                  </a:cubicBezTo>
                  <a:lnTo>
                    <a:pt x="274320" y="259080"/>
                  </a:lnTo>
                  <a:lnTo>
                    <a:pt x="198120" y="259080"/>
                  </a:lnTo>
                  <a:lnTo>
                    <a:pt x="259080" y="289560"/>
                  </a:lnTo>
                  <a:lnTo>
                    <a:pt x="259080" y="304800"/>
                  </a:lnTo>
                  <a:lnTo>
                    <a:pt x="45720" y="304800"/>
                  </a:lnTo>
                  <a:lnTo>
                    <a:pt x="45720" y="289560"/>
                  </a:lnTo>
                  <a:lnTo>
                    <a:pt x="106680" y="259080"/>
                  </a:lnTo>
                  <a:close/>
                  <a:moveTo>
                    <a:pt x="30480" y="30480"/>
                  </a:moveTo>
                  <a:lnTo>
                    <a:pt x="30480" y="198120"/>
                  </a:lnTo>
                  <a:lnTo>
                    <a:pt x="274320" y="198120"/>
                  </a:lnTo>
                  <a:lnTo>
                    <a:pt x="274320" y="30480"/>
                  </a:lnTo>
                  <a:lnTo>
                    <a:pt x="30480" y="3048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TextBox 9"/>
            <p:cNvSpPr txBox="1"/>
            <p:nvPr/>
          </p:nvSpPr>
          <p:spPr>
            <a:xfrm>
              <a:off x="1218874" y="373760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车辆安全生产直接关系到员工的生命安全和身体健康，必须高度重视。</a:t>
              </a:r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1218874" y="4878843"/>
            <a:ext cx="4394883" cy="1316184"/>
            <a:chOff x="1218874" y="4878843"/>
            <a:chExt cx="4394883" cy="1316184"/>
          </a:xfrm>
        </p:grpSpPr>
        <p:sp>
          <p:nvSpPr>
            <p:cNvPr id="11" name="AutoShape 11"/>
            <p:cNvSpPr/>
            <p:nvPr/>
          </p:nvSpPr>
          <p:spPr>
            <a:xfrm>
              <a:off x="1218874" y="487884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1372678" y="5037742"/>
              <a:ext cx="331158" cy="320969"/>
            </a:xfrm>
            <a:custGeom>
              <a:rect l="l" t="t" r="r" b="b"/>
              <a:pathLst>
                <a:path w="304800" h="304800">
                  <a:moveTo>
                    <a:pt x="0" y="91440"/>
                  </a:moveTo>
                  <a:lnTo>
                    <a:pt x="152400" y="0"/>
                  </a:lnTo>
                  <a:lnTo>
                    <a:pt x="304800" y="91440"/>
                  </a:lnTo>
                  <a:lnTo>
                    <a:pt x="304800" y="121920"/>
                  </a:lnTo>
                  <a:lnTo>
                    <a:pt x="0" y="121920"/>
                  </a:lnTo>
                  <a:lnTo>
                    <a:pt x="0" y="91440"/>
                  </a:lnTo>
                  <a:close/>
                  <a:moveTo>
                    <a:pt x="0" y="274320"/>
                  </a:moveTo>
                  <a:lnTo>
                    <a:pt x="304800" y="274320"/>
                  </a:lnTo>
                  <a:lnTo>
                    <a:pt x="304800" y="304800"/>
                  </a:lnTo>
                  <a:lnTo>
                    <a:pt x="0" y="304800"/>
                  </a:lnTo>
                  <a:lnTo>
                    <a:pt x="0" y="274320"/>
                  </a:lnTo>
                  <a:close/>
                  <a:moveTo>
                    <a:pt x="30480" y="243840"/>
                  </a:moveTo>
                  <a:lnTo>
                    <a:pt x="274320" y="243840"/>
                  </a:lnTo>
                  <a:lnTo>
                    <a:pt x="274320" y="274320"/>
                  </a:lnTo>
                  <a:lnTo>
                    <a:pt x="30480" y="274320"/>
                  </a:lnTo>
                  <a:lnTo>
                    <a:pt x="30480" y="243840"/>
                  </a:lnTo>
                  <a:close/>
                  <a:moveTo>
                    <a:pt x="30480" y="121920"/>
                  </a:moveTo>
                  <a:lnTo>
                    <a:pt x="91440" y="121920"/>
                  </a:lnTo>
                  <a:lnTo>
                    <a:pt x="91440" y="243840"/>
                  </a:lnTo>
                  <a:lnTo>
                    <a:pt x="30480" y="243840"/>
                  </a:lnTo>
                  <a:lnTo>
                    <a:pt x="30480" y="121920"/>
                  </a:lnTo>
                  <a:close/>
                  <a:moveTo>
                    <a:pt x="121920" y="121920"/>
                  </a:moveTo>
                  <a:lnTo>
                    <a:pt x="182880" y="121920"/>
                  </a:lnTo>
                  <a:lnTo>
                    <a:pt x="182880" y="243840"/>
                  </a:lnTo>
                  <a:lnTo>
                    <a:pt x="121920" y="243840"/>
                  </a:lnTo>
                  <a:lnTo>
                    <a:pt x="121920" y="121920"/>
                  </a:lnTo>
                  <a:close/>
                  <a:moveTo>
                    <a:pt x="213360" y="121920"/>
                  </a:moveTo>
                  <a:lnTo>
                    <a:pt x="274320" y="121920"/>
                  </a:lnTo>
                  <a:lnTo>
                    <a:pt x="274320" y="243840"/>
                  </a:lnTo>
                  <a:lnTo>
                    <a:pt x="213360" y="243840"/>
                  </a:lnTo>
                  <a:lnTo>
                    <a:pt x="213360" y="12192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1218874" y="549284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车辆安全生产是企业履行社会责任的重要体现，有助于提高企业形象和声誉。</a:t>
              </a:r>
            </a:p>
          </p:txBody>
        </p:sp>
      </p:grpSp>
      <p:pic>
        <p:nvPicPr>
          <p:cNvPr id="14" name="Picture 14"/>
          <p:cNvPicPr>
            <a:picLocks noChangeAspect="1"/>
          </p:cNvPicPr>
          <p:nvPr/>
        </p:nvPicPr>
        <p:blipFill>
          <a:blip r:embed="rId2"/>
          <a:srcRect l="11833" r="11833"/>
          <a:stretch>
            <a:fillRect/>
          </a:stretch>
        </p:blipFill>
        <p:spPr>
          <a:xfrm>
            <a:off x="6603343" y="1773672"/>
            <a:ext cx="4619078" cy="4619078"/>
          </a:xfrm>
          <a:prstGeom prst="ellipse">
            <a:avLst/>
          </a:prstGeom>
        </p:spPr>
      </p:pic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3625" r="13625"/>
          <a:stretch>
            <a:fillRect/>
          </a:stretch>
        </p:blipFill>
        <p:spPr>
          <a:xfrm>
            <a:off x="9353197" y="779822"/>
            <a:ext cx="2231507" cy="2231507"/>
          </a:xfrm>
          <a:prstGeom prst="ellipse">
            <a:avLst/>
          </a:prstGeom>
        </p:spPr>
      </p:pic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车辆安全生产的重要性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车辆安全生产隐患概述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隐患是指在车辆生产、使用和管理过程中，可能导致事故发生的物的危险状态、人的不安全行为和管理上的缺陷。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根据隐患的性质和可能造成的后果，可将其分为一般隐患和重大隐患。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隐患的定义和分类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隐患分类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隐患定义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车辆自身隐患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包括车辆结构、性能、零部件等方面存在的问题，如制动系统失灵、转向系统异常等。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驾驶员操作隐患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涉及驾驶员的驾驶技能、安全意识、疲劳驾驶等方面，如超速行驶、酒后驾驶等。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道路交通环境隐患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包括道路状况、交通标志标线、天气条件等外部因素，如路面湿滑、能见度低等。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车辆安全生产中的常见隐患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事故风险增加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隐患的存在直接增加了车辆发生事故的风险，可能导致人员伤亡和财产损失。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生产效率下降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隐患可能导致车辆生产过程中的停工、返工等问题，降低生产效率。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企业声誉受损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车辆安全事故的发生会对企业声誉造成负面影响，降低消费者信任度。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隐患对车辆安全生产的危害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隐患排查方法与技巧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驾驶员日常检查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培训驾驶员在出车前、行车中和收车后进行车辆安全检查，包括灯光、刹车、轮胎磨损等。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维修工专业检查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由专业维修人员对车辆进行深入检查，利用专业设备检测潜在故障。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定期检查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按照车辆维护计划，定期对车辆进行全面检查，包括发动机、制动系统、转向系统、轮胎等关键部件。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常规排查方法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如针对发动机、变速器、制动系统等进行的专项检查。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针对特定部件的检查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如利用故障诊断仪、四轮定位仪等专业设备对车辆进行检测。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使用专业设备进行检测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如在极端温度、湿度或海拔条件下对车辆进行的特殊检查。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特殊环境下的检查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专项排查方法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916305" y="3823335"/>
            <a:ext cx="0" cy="864235"/>
          </a:xfrm>
          <a:prstGeom prst="line">
            <a:avLst/>
          </a:prstGeom>
          <a:ln w="2540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 flipV="1">
            <a:off x="3601085" y="2314575"/>
            <a:ext cx="0" cy="1369695"/>
          </a:xfrm>
          <a:prstGeom prst="line">
            <a:avLst/>
          </a:prstGeom>
          <a:ln w="2540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8928735" y="2314575"/>
            <a:ext cx="0" cy="1369695"/>
          </a:xfrm>
          <a:prstGeom prst="line">
            <a:avLst/>
          </a:prstGeom>
          <a:ln w="25400">
            <a:solidFill>
              <a:schemeClr val="accent4"/>
            </a:solidFill>
            <a:prstDash val="dash"/>
            <a:headEnd type="none"/>
            <a:tailEnd type="none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 flipH="1">
            <a:off x="6288405" y="3823335"/>
            <a:ext cx="0" cy="864235"/>
          </a:xfrm>
          <a:prstGeom prst="line">
            <a:avLst/>
          </a:prstGeom>
          <a:ln w="25400">
            <a:solidFill>
              <a:schemeClr val="accent3"/>
            </a:solidFill>
            <a:prstDash val="dash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805180" y="4687570"/>
            <a:ext cx="222250" cy="222250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7855" y="3538586"/>
            <a:ext cx="2908375" cy="577215"/>
          </a:xfrm>
          <a:custGeom>
            <a:rect l="l" t="t" r="r" b="b"/>
            <a:pathLst>
              <a:path w="2908375" h="577215">
                <a:moveTo>
                  <a:pt x="2620395" y="0"/>
                </a:moveTo>
                <a:lnTo>
                  <a:pt x="2908375" y="287973"/>
                </a:lnTo>
                <a:lnTo>
                  <a:pt x="2620395" y="575945"/>
                </a:lnTo>
                <a:lnTo>
                  <a:pt x="2620078" y="575628"/>
                </a:lnTo>
                <a:lnTo>
                  <a:pt x="2620078" y="577215"/>
                </a:lnTo>
                <a:lnTo>
                  <a:pt x="298458" y="577215"/>
                </a:lnTo>
                <a:lnTo>
                  <a:pt x="298458" y="576580"/>
                </a:lnTo>
                <a:lnTo>
                  <a:pt x="0" y="576580"/>
                </a:lnTo>
                <a:lnTo>
                  <a:pt x="288050" y="288608"/>
                </a:lnTo>
                <a:lnTo>
                  <a:pt x="0" y="635"/>
                </a:lnTo>
                <a:lnTo>
                  <a:pt x="344814" y="635"/>
                </a:lnTo>
                <a:lnTo>
                  <a:pt x="344814" y="1270"/>
                </a:lnTo>
                <a:lnTo>
                  <a:pt x="2619125" y="127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67114" y="3597006"/>
            <a:ext cx="1762170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9" name="Freeform 9"/>
          <p:cNvSpPr/>
          <p:nvPr/>
        </p:nvSpPr>
        <p:spPr>
          <a:xfrm>
            <a:off x="330270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651960" y="3596371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1" name="Freeform 11"/>
          <p:cNvSpPr/>
          <p:nvPr/>
        </p:nvSpPr>
        <p:spPr>
          <a:xfrm>
            <a:off x="598748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336740" y="3596371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3" name="Freeform 13"/>
          <p:cNvSpPr/>
          <p:nvPr/>
        </p:nvSpPr>
        <p:spPr>
          <a:xfrm>
            <a:off x="8672269" y="3537951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3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21520" y="3595736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 rot="10800000">
            <a:off x="3489960" y="2092325"/>
            <a:ext cx="222250" cy="222250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 rot="10800000">
            <a:off x="8817610" y="2092325"/>
            <a:ext cx="222250" cy="222250"/>
          </a:xfrm>
          <a:prstGeom prst="diamond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177280" y="4687570"/>
            <a:ext cx="222250" cy="222250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098102" y="4213433"/>
            <a:ext cx="184785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春季检查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3808730" y="1625600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夏季检查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398651" y="4213433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秋季检查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9083432" y="1625600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5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冬季检查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季节性排查方法</a:t>
              </a:r>
            </a:p>
          </p:txBody>
        </p:sp>
      </p:grpSp>
      <p:sp>
        <p:nvSpPr>
          <p:cNvPr id="44" name="TextBox 44"/>
          <p:cNvSpPr txBox="1"/>
          <p:nvPr/>
        </p:nvSpPr>
        <p:spPr>
          <a:xfrm>
            <a:off x="1092835" y="4551961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重点检查空调系统、雨刮器、排水孔等，确保夏季使用正常。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808730" y="199254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关注发动机冷却系统、轮胎胎压及磨损情况，防止高温引发故障。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9138115" y="199254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重视防冻液、润滑油、制动液等油液的更换和检查，确保低温下车辆正常运行。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6430720" y="4551961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检查蓄电池、车灯、暖风系统等，为冬季行驶做好准备。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52684" y="4814330"/>
            <a:ext cx="2447925" cy="457200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触摸法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1341364" y="3161470"/>
            <a:ext cx="9743254" cy="1324183"/>
            <a:chOff x="1341364" y="3161470"/>
            <a:chExt cx="9743254" cy="1324183"/>
          </a:xfrm>
        </p:grpSpPr>
        <p:sp>
          <p:nvSpPr>
            <p:cNvPr id="4" name="Freeform 4"/>
            <p:cNvSpPr/>
            <p:nvPr/>
          </p:nvSpPr>
          <p:spPr>
            <a:xfrm>
              <a:off x="1341364" y="3161470"/>
              <a:ext cx="1614527" cy="1324183"/>
            </a:xfrm>
            <a:custGeom>
              <a:rect l="l" t="t" r="r" b="b"/>
              <a:pathLst>
                <a:path w="21564" h="21560">
                  <a:moveTo>
                    <a:pt x="8863" y="0"/>
                  </a:moveTo>
                  <a:cubicBezTo>
                    <a:pt x="6596" y="0"/>
                    <a:pt x="4331" y="1054"/>
                    <a:pt x="2601" y="3162"/>
                  </a:cubicBezTo>
                  <a:cubicBezTo>
                    <a:pt x="868" y="5275"/>
                    <a:pt x="3" y="8045"/>
                    <a:pt x="7" y="10814"/>
                  </a:cubicBezTo>
                  <a:cubicBezTo>
                    <a:pt x="-34" y="11071"/>
                    <a:pt x="108" y="11320"/>
                    <a:pt x="320" y="11364"/>
                  </a:cubicBezTo>
                  <a:cubicBezTo>
                    <a:pt x="586" y="11418"/>
                    <a:pt x="818" y="11140"/>
                    <a:pt x="780" y="10814"/>
                  </a:cubicBezTo>
                  <a:cubicBezTo>
                    <a:pt x="776" y="8287"/>
                    <a:pt x="1566" y="5758"/>
                    <a:pt x="3148" y="3829"/>
                  </a:cubicBezTo>
                  <a:cubicBezTo>
                    <a:pt x="4727" y="1905"/>
                    <a:pt x="6794" y="942"/>
                    <a:pt x="8863" y="942"/>
                  </a:cubicBezTo>
                  <a:cubicBezTo>
                    <a:pt x="10932" y="942"/>
                    <a:pt x="12999" y="1905"/>
                    <a:pt x="14578" y="3829"/>
                  </a:cubicBezTo>
                  <a:cubicBezTo>
                    <a:pt x="16160" y="5758"/>
                    <a:pt x="16950" y="8287"/>
                    <a:pt x="16946" y="10814"/>
                  </a:cubicBezTo>
                  <a:cubicBezTo>
                    <a:pt x="16911" y="11075"/>
                    <a:pt x="17062" y="11320"/>
                    <a:pt x="17277" y="11353"/>
                  </a:cubicBezTo>
                  <a:cubicBezTo>
                    <a:pt x="17290" y="11355"/>
                    <a:pt x="17301" y="11349"/>
                    <a:pt x="17313" y="11349"/>
                  </a:cubicBezTo>
                  <a:lnTo>
                    <a:pt x="17313" y="11356"/>
                  </a:lnTo>
                  <a:lnTo>
                    <a:pt x="20220" y="11356"/>
                  </a:lnTo>
                  <a:lnTo>
                    <a:pt x="19252" y="12536"/>
                  </a:lnTo>
                  <a:cubicBezTo>
                    <a:pt x="19099" y="12723"/>
                    <a:pt x="19099" y="13028"/>
                    <a:pt x="19252" y="13214"/>
                  </a:cubicBezTo>
                  <a:cubicBezTo>
                    <a:pt x="19405" y="13401"/>
                    <a:pt x="19655" y="13401"/>
                    <a:pt x="19808" y="13214"/>
                  </a:cubicBezTo>
                  <a:lnTo>
                    <a:pt x="21449" y="11210"/>
                  </a:lnTo>
                  <a:cubicBezTo>
                    <a:pt x="21527" y="11115"/>
                    <a:pt x="21565" y="10990"/>
                    <a:pt x="21564" y="10865"/>
                  </a:cubicBezTo>
                  <a:cubicBezTo>
                    <a:pt x="21566" y="10740"/>
                    <a:pt x="21528" y="10610"/>
                    <a:pt x="21449" y="10514"/>
                  </a:cubicBezTo>
                  <a:lnTo>
                    <a:pt x="19808" y="8513"/>
                  </a:lnTo>
                  <a:cubicBezTo>
                    <a:pt x="19732" y="8419"/>
                    <a:pt x="19632" y="8373"/>
                    <a:pt x="19532" y="8373"/>
                  </a:cubicBezTo>
                  <a:cubicBezTo>
                    <a:pt x="19431" y="8373"/>
                    <a:pt x="19329" y="8419"/>
                    <a:pt x="19252" y="8513"/>
                  </a:cubicBezTo>
                  <a:cubicBezTo>
                    <a:pt x="19099" y="8699"/>
                    <a:pt x="19099" y="9001"/>
                    <a:pt x="19252" y="9187"/>
                  </a:cubicBezTo>
                  <a:lnTo>
                    <a:pt x="20244" y="10396"/>
                  </a:lnTo>
                  <a:lnTo>
                    <a:pt x="17704" y="10396"/>
                  </a:lnTo>
                  <a:cubicBezTo>
                    <a:pt x="17624" y="7769"/>
                    <a:pt x="16771" y="5169"/>
                    <a:pt x="15125" y="3162"/>
                  </a:cubicBezTo>
                  <a:cubicBezTo>
                    <a:pt x="13395" y="1054"/>
                    <a:pt x="11130" y="0"/>
                    <a:pt x="8863" y="0"/>
                  </a:cubicBezTo>
                  <a:close/>
                  <a:moveTo>
                    <a:pt x="590" y="12199"/>
                  </a:moveTo>
                  <a:cubicBezTo>
                    <a:pt x="532" y="12191"/>
                    <a:pt x="470" y="12198"/>
                    <a:pt x="410" y="12225"/>
                  </a:cubicBezTo>
                  <a:cubicBezTo>
                    <a:pt x="220" y="12309"/>
                    <a:pt x="117" y="12561"/>
                    <a:pt x="178" y="12797"/>
                  </a:cubicBezTo>
                  <a:cubicBezTo>
                    <a:pt x="234" y="13160"/>
                    <a:pt x="306" y="13519"/>
                    <a:pt x="392" y="13874"/>
                  </a:cubicBezTo>
                  <a:cubicBezTo>
                    <a:pt x="478" y="14229"/>
                    <a:pt x="576" y="14580"/>
                    <a:pt x="693" y="14926"/>
                  </a:cubicBezTo>
                  <a:cubicBezTo>
                    <a:pt x="753" y="15129"/>
                    <a:pt x="923" y="15251"/>
                    <a:pt x="1098" y="15219"/>
                  </a:cubicBezTo>
                  <a:cubicBezTo>
                    <a:pt x="1348" y="15173"/>
                    <a:pt x="1499" y="14858"/>
                    <a:pt x="1408" y="14570"/>
                  </a:cubicBezTo>
                  <a:cubicBezTo>
                    <a:pt x="1301" y="14255"/>
                    <a:pt x="1210" y="13934"/>
                    <a:pt x="1131" y="13610"/>
                  </a:cubicBezTo>
                  <a:cubicBezTo>
                    <a:pt x="1053" y="13287"/>
                    <a:pt x="987" y="12960"/>
                    <a:pt x="936" y="12628"/>
                  </a:cubicBezTo>
                  <a:cubicBezTo>
                    <a:pt x="917" y="12394"/>
                    <a:pt x="767" y="12225"/>
                    <a:pt x="590" y="12199"/>
                  </a:cubicBezTo>
                  <a:close/>
                  <a:moveTo>
                    <a:pt x="17121" y="12269"/>
                  </a:moveTo>
                  <a:cubicBezTo>
                    <a:pt x="16967" y="12292"/>
                    <a:pt x="16833" y="12424"/>
                    <a:pt x="16790" y="12617"/>
                  </a:cubicBezTo>
                  <a:cubicBezTo>
                    <a:pt x="16740" y="12945"/>
                    <a:pt x="16678" y="13271"/>
                    <a:pt x="16601" y="13592"/>
                  </a:cubicBezTo>
                  <a:cubicBezTo>
                    <a:pt x="16523" y="13914"/>
                    <a:pt x="16431" y="14230"/>
                    <a:pt x="16327" y="14541"/>
                  </a:cubicBezTo>
                  <a:cubicBezTo>
                    <a:pt x="16288" y="14720"/>
                    <a:pt x="16342" y="14911"/>
                    <a:pt x="16462" y="15025"/>
                  </a:cubicBezTo>
                  <a:cubicBezTo>
                    <a:pt x="16649" y="15201"/>
                    <a:pt x="16919" y="15143"/>
                    <a:pt x="17046" y="14900"/>
                  </a:cubicBezTo>
                  <a:cubicBezTo>
                    <a:pt x="17160" y="14557"/>
                    <a:pt x="17259" y="14210"/>
                    <a:pt x="17343" y="13856"/>
                  </a:cubicBezTo>
                  <a:cubicBezTo>
                    <a:pt x="17427" y="13503"/>
                    <a:pt x="17496" y="13146"/>
                    <a:pt x="17551" y="12786"/>
                  </a:cubicBezTo>
                  <a:cubicBezTo>
                    <a:pt x="17572" y="12559"/>
                    <a:pt x="17457" y="12347"/>
                    <a:pt x="17277" y="12284"/>
                  </a:cubicBezTo>
                  <a:cubicBezTo>
                    <a:pt x="17224" y="12265"/>
                    <a:pt x="17172" y="12261"/>
                    <a:pt x="17121" y="12269"/>
                  </a:cubicBezTo>
                  <a:close/>
                  <a:moveTo>
                    <a:pt x="16213" y="15501"/>
                  </a:moveTo>
                  <a:cubicBezTo>
                    <a:pt x="16054" y="15485"/>
                    <a:pt x="15895" y="15590"/>
                    <a:pt x="15825" y="15779"/>
                  </a:cubicBezTo>
                  <a:cubicBezTo>
                    <a:pt x="15703" y="16033"/>
                    <a:pt x="15571" y="16281"/>
                    <a:pt x="15428" y="16523"/>
                  </a:cubicBezTo>
                  <a:cubicBezTo>
                    <a:pt x="15286" y="16765"/>
                    <a:pt x="15134" y="17001"/>
                    <a:pt x="14971" y="17231"/>
                  </a:cubicBezTo>
                  <a:cubicBezTo>
                    <a:pt x="14798" y="17435"/>
                    <a:pt x="14815" y="17780"/>
                    <a:pt x="15007" y="17956"/>
                  </a:cubicBezTo>
                  <a:cubicBezTo>
                    <a:pt x="15183" y="18117"/>
                    <a:pt x="15433" y="18067"/>
                    <a:pt x="15558" y="17846"/>
                  </a:cubicBezTo>
                  <a:cubicBezTo>
                    <a:pt x="15736" y="17595"/>
                    <a:pt x="15903" y="17338"/>
                    <a:pt x="16060" y="17073"/>
                  </a:cubicBezTo>
                  <a:cubicBezTo>
                    <a:pt x="16216" y="16808"/>
                    <a:pt x="16362" y="16534"/>
                    <a:pt x="16495" y="16256"/>
                  </a:cubicBezTo>
                  <a:cubicBezTo>
                    <a:pt x="16634" y="16023"/>
                    <a:pt x="16576" y="15698"/>
                    <a:pt x="16369" y="15560"/>
                  </a:cubicBezTo>
                  <a:cubicBezTo>
                    <a:pt x="16319" y="15526"/>
                    <a:pt x="16266" y="15506"/>
                    <a:pt x="16213" y="15501"/>
                  </a:cubicBezTo>
                  <a:close/>
                  <a:moveTo>
                    <a:pt x="1474" y="15541"/>
                  </a:moveTo>
                  <a:cubicBezTo>
                    <a:pt x="1416" y="15556"/>
                    <a:pt x="1359" y="15588"/>
                    <a:pt x="1309" y="15637"/>
                  </a:cubicBezTo>
                  <a:cubicBezTo>
                    <a:pt x="1143" y="15797"/>
                    <a:pt x="1116" y="16091"/>
                    <a:pt x="1249" y="16293"/>
                  </a:cubicBezTo>
                  <a:cubicBezTo>
                    <a:pt x="1380" y="16563"/>
                    <a:pt x="1521" y="16827"/>
                    <a:pt x="1672" y="17084"/>
                  </a:cubicBezTo>
                  <a:cubicBezTo>
                    <a:pt x="1824" y="17341"/>
                    <a:pt x="1987" y="17591"/>
                    <a:pt x="2159" y="17835"/>
                  </a:cubicBezTo>
                  <a:cubicBezTo>
                    <a:pt x="2320" y="18038"/>
                    <a:pt x="2589" y="18031"/>
                    <a:pt x="2740" y="17817"/>
                  </a:cubicBezTo>
                  <a:cubicBezTo>
                    <a:pt x="2860" y="17646"/>
                    <a:pt x="2861" y="17393"/>
                    <a:pt x="2743" y="17220"/>
                  </a:cubicBezTo>
                  <a:cubicBezTo>
                    <a:pt x="2585" y="16997"/>
                    <a:pt x="2438" y="16769"/>
                    <a:pt x="2301" y="16534"/>
                  </a:cubicBezTo>
                  <a:cubicBezTo>
                    <a:pt x="2163" y="16300"/>
                    <a:pt x="2035" y="16058"/>
                    <a:pt x="1916" y="15812"/>
                  </a:cubicBezTo>
                  <a:cubicBezTo>
                    <a:pt x="1835" y="15599"/>
                    <a:pt x="1648" y="15497"/>
                    <a:pt x="1474" y="15541"/>
                  </a:cubicBezTo>
                  <a:close/>
                  <a:moveTo>
                    <a:pt x="3296" y="18191"/>
                  </a:moveTo>
                  <a:cubicBezTo>
                    <a:pt x="3169" y="18222"/>
                    <a:pt x="3054" y="18325"/>
                    <a:pt x="3001" y="18491"/>
                  </a:cubicBezTo>
                  <a:cubicBezTo>
                    <a:pt x="2934" y="18701"/>
                    <a:pt x="3004" y="18940"/>
                    <a:pt x="3167" y="19048"/>
                  </a:cubicBezTo>
                  <a:cubicBezTo>
                    <a:pt x="3429" y="19318"/>
                    <a:pt x="3701" y="19568"/>
                    <a:pt x="3981" y="19796"/>
                  </a:cubicBezTo>
                  <a:cubicBezTo>
                    <a:pt x="4261" y="20023"/>
                    <a:pt x="4548" y="20228"/>
                    <a:pt x="4844" y="20411"/>
                  </a:cubicBezTo>
                  <a:cubicBezTo>
                    <a:pt x="5045" y="20564"/>
                    <a:pt x="5313" y="20464"/>
                    <a:pt x="5409" y="20199"/>
                  </a:cubicBezTo>
                  <a:cubicBezTo>
                    <a:pt x="5498" y="19954"/>
                    <a:pt x="5398" y="19668"/>
                    <a:pt x="5193" y="19572"/>
                  </a:cubicBezTo>
                  <a:cubicBezTo>
                    <a:pt x="4923" y="19405"/>
                    <a:pt x="4660" y="19219"/>
                    <a:pt x="4405" y="19012"/>
                  </a:cubicBezTo>
                  <a:cubicBezTo>
                    <a:pt x="4150" y="18804"/>
                    <a:pt x="3902" y="18576"/>
                    <a:pt x="3663" y="18330"/>
                  </a:cubicBezTo>
                  <a:cubicBezTo>
                    <a:pt x="3561" y="18201"/>
                    <a:pt x="3423" y="18160"/>
                    <a:pt x="3296" y="18191"/>
                  </a:cubicBezTo>
                  <a:close/>
                  <a:moveTo>
                    <a:pt x="14373" y="18253"/>
                  </a:moveTo>
                  <a:cubicBezTo>
                    <a:pt x="14265" y="18225"/>
                    <a:pt x="14147" y="18254"/>
                    <a:pt x="14051" y="18345"/>
                  </a:cubicBezTo>
                  <a:cubicBezTo>
                    <a:pt x="13803" y="18599"/>
                    <a:pt x="13546" y="18833"/>
                    <a:pt x="13279" y="19045"/>
                  </a:cubicBezTo>
                  <a:cubicBezTo>
                    <a:pt x="13012" y="19256"/>
                    <a:pt x="12736" y="19446"/>
                    <a:pt x="12455" y="19616"/>
                  </a:cubicBezTo>
                  <a:cubicBezTo>
                    <a:pt x="12254" y="19709"/>
                    <a:pt x="12155" y="19985"/>
                    <a:pt x="12236" y="20228"/>
                  </a:cubicBezTo>
                  <a:cubicBezTo>
                    <a:pt x="12327" y="20504"/>
                    <a:pt x="12600" y="20612"/>
                    <a:pt x="12807" y="20455"/>
                  </a:cubicBezTo>
                  <a:cubicBezTo>
                    <a:pt x="13114" y="20269"/>
                    <a:pt x="13415" y="20061"/>
                    <a:pt x="13706" y="19829"/>
                  </a:cubicBezTo>
                  <a:cubicBezTo>
                    <a:pt x="13996" y="19597"/>
                    <a:pt x="14276" y="19341"/>
                    <a:pt x="14547" y="19063"/>
                  </a:cubicBezTo>
                  <a:cubicBezTo>
                    <a:pt x="14685" y="18924"/>
                    <a:pt x="14723" y="18686"/>
                    <a:pt x="14638" y="18495"/>
                  </a:cubicBezTo>
                  <a:cubicBezTo>
                    <a:pt x="14580" y="18365"/>
                    <a:pt x="14481" y="18281"/>
                    <a:pt x="14373" y="18253"/>
                  </a:cubicBezTo>
                  <a:close/>
                  <a:moveTo>
                    <a:pt x="6272" y="20166"/>
                  </a:moveTo>
                  <a:cubicBezTo>
                    <a:pt x="6117" y="20186"/>
                    <a:pt x="5979" y="20316"/>
                    <a:pt x="5935" y="20510"/>
                  </a:cubicBezTo>
                  <a:cubicBezTo>
                    <a:pt x="5880" y="20756"/>
                    <a:pt x="5996" y="21012"/>
                    <a:pt x="6197" y="21086"/>
                  </a:cubicBezTo>
                  <a:cubicBezTo>
                    <a:pt x="6522" y="21210"/>
                    <a:pt x="6854" y="21312"/>
                    <a:pt x="7189" y="21390"/>
                  </a:cubicBezTo>
                  <a:cubicBezTo>
                    <a:pt x="7522" y="21467"/>
                    <a:pt x="7857" y="21521"/>
                    <a:pt x="8196" y="21551"/>
                  </a:cubicBezTo>
                  <a:cubicBezTo>
                    <a:pt x="8371" y="21550"/>
                    <a:pt x="8523" y="21400"/>
                    <a:pt x="8562" y="21192"/>
                  </a:cubicBezTo>
                  <a:cubicBezTo>
                    <a:pt x="8613" y="20926"/>
                    <a:pt x="8473" y="20664"/>
                    <a:pt x="8253" y="20613"/>
                  </a:cubicBezTo>
                  <a:cubicBezTo>
                    <a:pt x="7944" y="20585"/>
                    <a:pt x="7637" y="20534"/>
                    <a:pt x="7333" y="20463"/>
                  </a:cubicBezTo>
                  <a:cubicBezTo>
                    <a:pt x="7029" y="20391"/>
                    <a:pt x="6726" y="20299"/>
                    <a:pt x="6428" y="20184"/>
                  </a:cubicBezTo>
                  <a:cubicBezTo>
                    <a:pt x="6375" y="20164"/>
                    <a:pt x="6323" y="20159"/>
                    <a:pt x="6272" y="20166"/>
                  </a:cubicBezTo>
                  <a:close/>
                  <a:moveTo>
                    <a:pt x="11388" y="20195"/>
                  </a:moveTo>
                  <a:cubicBezTo>
                    <a:pt x="11330" y="20188"/>
                    <a:pt x="11270" y="20194"/>
                    <a:pt x="11211" y="20221"/>
                  </a:cubicBezTo>
                  <a:cubicBezTo>
                    <a:pt x="10921" y="20328"/>
                    <a:pt x="10629" y="20412"/>
                    <a:pt x="10333" y="20477"/>
                  </a:cubicBezTo>
                  <a:cubicBezTo>
                    <a:pt x="10038" y="20543"/>
                    <a:pt x="9740" y="20588"/>
                    <a:pt x="9440" y="20613"/>
                  </a:cubicBezTo>
                  <a:cubicBezTo>
                    <a:pt x="9241" y="20600"/>
                    <a:pt x="9067" y="20779"/>
                    <a:pt x="9043" y="21020"/>
                  </a:cubicBezTo>
                  <a:cubicBezTo>
                    <a:pt x="9012" y="21336"/>
                    <a:pt x="9236" y="21600"/>
                    <a:pt x="9494" y="21555"/>
                  </a:cubicBezTo>
                  <a:cubicBezTo>
                    <a:pt x="9824" y="21527"/>
                    <a:pt x="10152" y="21477"/>
                    <a:pt x="10477" y="21405"/>
                  </a:cubicBezTo>
                  <a:cubicBezTo>
                    <a:pt x="10803" y="21332"/>
                    <a:pt x="11124" y="21240"/>
                    <a:pt x="11442" y="21122"/>
                  </a:cubicBezTo>
                  <a:cubicBezTo>
                    <a:pt x="11637" y="21071"/>
                    <a:pt x="11768" y="20846"/>
                    <a:pt x="11740" y="20606"/>
                  </a:cubicBezTo>
                  <a:cubicBezTo>
                    <a:pt x="11713" y="20378"/>
                    <a:pt x="11561" y="20217"/>
                    <a:pt x="11388" y="20195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 flipV="1">
              <a:off x="3379103" y="3161470"/>
              <a:ext cx="1614527" cy="1324183"/>
            </a:xfrm>
            <a:custGeom>
              <a:rect l="l" t="t" r="r" b="b"/>
              <a:pathLst>
                <a:path w="21564" h="21560">
                  <a:moveTo>
                    <a:pt x="8863" y="0"/>
                  </a:moveTo>
                  <a:cubicBezTo>
                    <a:pt x="6596" y="0"/>
                    <a:pt x="4331" y="1054"/>
                    <a:pt x="2601" y="3162"/>
                  </a:cubicBezTo>
                  <a:cubicBezTo>
                    <a:pt x="868" y="5275"/>
                    <a:pt x="3" y="8045"/>
                    <a:pt x="7" y="10814"/>
                  </a:cubicBezTo>
                  <a:cubicBezTo>
                    <a:pt x="-34" y="11071"/>
                    <a:pt x="108" y="11320"/>
                    <a:pt x="320" y="11364"/>
                  </a:cubicBezTo>
                  <a:cubicBezTo>
                    <a:pt x="586" y="11418"/>
                    <a:pt x="818" y="11140"/>
                    <a:pt x="780" y="10814"/>
                  </a:cubicBezTo>
                  <a:cubicBezTo>
                    <a:pt x="776" y="8287"/>
                    <a:pt x="1566" y="5758"/>
                    <a:pt x="3148" y="3829"/>
                  </a:cubicBezTo>
                  <a:cubicBezTo>
                    <a:pt x="4727" y="1905"/>
                    <a:pt x="6794" y="942"/>
                    <a:pt x="8863" y="942"/>
                  </a:cubicBezTo>
                  <a:cubicBezTo>
                    <a:pt x="10932" y="942"/>
                    <a:pt x="12999" y="1905"/>
                    <a:pt x="14578" y="3829"/>
                  </a:cubicBezTo>
                  <a:cubicBezTo>
                    <a:pt x="16160" y="5758"/>
                    <a:pt x="16950" y="8287"/>
                    <a:pt x="16946" y="10814"/>
                  </a:cubicBezTo>
                  <a:cubicBezTo>
                    <a:pt x="16911" y="11075"/>
                    <a:pt x="17062" y="11320"/>
                    <a:pt x="17277" y="11353"/>
                  </a:cubicBezTo>
                  <a:cubicBezTo>
                    <a:pt x="17290" y="11355"/>
                    <a:pt x="17301" y="11349"/>
                    <a:pt x="17313" y="11349"/>
                  </a:cubicBezTo>
                  <a:lnTo>
                    <a:pt x="17313" y="11356"/>
                  </a:lnTo>
                  <a:lnTo>
                    <a:pt x="20220" y="11356"/>
                  </a:lnTo>
                  <a:lnTo>
                    <a:pt x="19252" y="12536"/>
                  </a:lnTo>
                  <a:cubicBezTo>
                    <a:pt x="19099" y="12723"/>
                    <a:pt x="19099" y="13028"/>
                    <a:pt x="19252" y="13214"/>
                  </a:cubicBezTo>
                  <a:cubicBezTo>
                    <a:pt x="19405" y="13401"/>
                    <a:pt x="19655" y="13401"/>
                    <a:pt x="19808" y="13214"/>
                  </a:cubicBezTo>
                  <a:lnTo>
                    <a:pt x="21449" y="11210"/>
                  </a:lnTo>
                  <a:cubicBezTo>
                    <a:pt x="21527" y="11115"/>
                    <a:pt x="21565" y="10990"/>
                    <a:pt x="21564" y="10865"/>
                  </a:cubicBezTo>
                  <a:cubicBezTo>
                    <a:pt x="21566" y="10740"/>
                    <a:pt x="21528" y="10610"/>
                    <a:pt x="21449" y="10514"/>
                  </a:cubicBezTo>
                  <a:lnTo>
                    <a:pt x="19808" y="8513"/>
                  </a:lnTo>
                  <a:cubicBezTo>
                    <a:pt x="19732" y="8419"/>
                    <a:pt x="19632" y="8373"/>
                    <a:pt x="19532" y="8373"/>
                  </a:cubicBezTo>
                  <a:cubicBezTo>
                    <a:pt x="19431" y="8373"/>
                    <a:pt x="19329" y="8419"/>
                    <a:pt x="19252" y="8513"/>
                  </a:cubicBezTo>
                  <a:cubicBezTo>
                    <a:pt x="19099" y="8699"/>
                    <a:pt x="19099" y="9001"/>
                    <a:pt x="19252" y="9187"/>
                  </a:cubicBezTo>
                  <a:lnTo>
                    <a:pt x="20244" y="10396"/>
                  </a:lnTo>
                  <a:lnTo>
                    <a:pt x="17704" y="10396"/>
                  </a:lnTo>
                  <a:cubicBezTo>
                    <a:pt x="17624" y="7769"/>
                    <a:pt x="16771" y="5169"/>
                    <a:pt x="15125" y="3162"/>
                  </a:cubicBezTo>
                  <a:cubicBezTo>
                    <a:pt x="13395" y="1054"/>
                    <a:pt x="11130" y="0"/>
                    <a:pt x="8863" y="0"/>
                  </a:cubicBezTo>
                  <a:close/>
                  <a:moveTo>
                    <a:pt x="590" y="12199"/>
                  </a:moveTo>
                  <a:cubicBezTo>
                    <a:pt x="532" y="12191"/>
                    <a:pt x="470" y="12198"/>
                    <a:pt x="410" y="12225"/>
                  </a:cubicBezTo>
                  <a:cubicBezTo>
                    <a:pt x="220" y="12309"/>
                    <a:pt x="117" y="12561"/>
                    <a:pt x="178" y="12797"/>
                  </a:cubicBezTo>
                  <a:cubicBezTo>
                    <a:pt x="234" y="13160"/>
                    <a:pt x="306" y="13519"/>
                    <a:pt x="392" y="13874"/>
                  </a:cubicBezTo>
                  <a:cubicBezTo>
                    <a:pt x="478" y="14229"/>
                    <a:pt x="576" y="14580"/>
                    <a:pt x="693" y="14926"/>
                  </a:cubicBezTo>
                  <a:cubicBezTo>
                    <a:pt x="753" y="15129"/>
                    <a:pt x="923" y="15251"/>
                    <a:pt x="1098" y="15219"/>
                  </a:cubicBezTo>
                  <a:cubicBezTo>
                    <a:pt x="1348" y="15173"/>
                    <a:pt x="1499" y="14858"/>
                    <a:pt x="1408" y="14570"/>
                  </a:cubicBezTo>
                  <a:cubicBezTo>
                    <a:pt x="1301" y="14255"/>
                    <a:pt x="1210" y="13934"/>
                    <a:pt x="1131" y="13610"/>
                  </a:cubicBezTo>
                  <a:cubicBezTo>
                    <a:pt x="1053" y="13287"/>
                    <a:pt x="987" y="12960"/>
                    <a:pt x="936" y="12628"/>
                  </a:cubicBezTo>
                  <a:cubicBezTo>
                    <a:pt x="917" y="12394"/>
                    <a:pt x="767" y="12225"/>
                    <a:pt x="590" y="12199"/>
                  </a:cubicBezTo>
                  <a:close/>
                  <a:moveTo>
                    <a:pt x="17121" y="12269"/>
                  </a:moveTo>
                  <a:cubicBezTo>
                    <a:pt x="16967" y="12292"/>
                    <a:pt x="16833" y="12424"/>
                    <a:pt x="16790" y="12617"/>
                  </a:cubicBezTo>
                  <a:cubicBezTo>
                    <a:pt x="16740" y="12945"/>
                    <a:pt x="16678" y="13271"/>
                    <a:pt x="16601" y="13592"/>
                  </a:cubicBezTo>
                  <a:cubicBezTo>
                    <a:pt x="16523" y="13914"/>
                    <a:pt x="16431" y="14230"/>
                    <a:pt x="16327" y="14541"/>
                  </a:cubicBezTo>
                  <a:cubicBezTo>
                    <a:pt x="16288" y="14720"/>
                    <a:pt x="16342" y="14911"/>
                    <a:pt x="16462" y="15025"/>
                  </a:cubicBezTo>
                  <a:cubicBezTo>
                    <a:pt x="16649" y="15201"/>
                    <a:pt x="16919" y="15143"/>
                    <a:pt x="17046" y="14900"/>
                  </a:cubicBezTo>
                  <a:cubicBezTo>
                    <a:pt x="17160" y="14557"/>
                    <a:pt x="17259" y="14210"/>
                    <a:pt x="17343" y="13856"/>
                  </a:cubicBezTo>
                  <a:cubicBezTo>
                    <a:pt x="17427" y="13503"/>
                    <a:pt x="17496" y="13146"/>
                    <a:pt x="17551" y="12786"/>
                  </a:cubicBezTo>
                  <a:cubicBezTo>
                    <a:pt x="17572" y="12559"/>
                    <a:pt x="17457" y="12347"/>
                    <a:pt x="17277" y="12284"/>
                  </a:cubicBezTo>
                  <a:cubicBezTo>
                    <a:pt x="17224" y="12265"/>
                    <a:pt x="17172" y="12261"/>
                    <a:pt x="17121" y="12269"/>
                  </a:cubicBezTo>
                  <a:close/>
                  <a:moveTo>
                    <a:pt x="16213" y="15501"/>
                  </a:moveTo>
                  <a:cubicBezTo>
                    <a:pt x="16054" y="15485"/>
                    <a:pt x="15895" y="15590"/>
                    <a:pt x="15825" y="15779"/>
                  </a:cubicBezTo>
                  <a:cubicBezTo>
                    <a:pt x="15703" y="16033"/>
                    <a:pt x="15571" y="16281"/>
                    <a:pt x="15428" y="16523"/>
                  </a:cubicBezTo>
                  <a:cubicBezTo>
                    <a:pt x="15286" y="16765"/>
                    <a:pt x="15134" y="17001"/>
                    <a:pt x="14971" y="17231"/>
                  </a:cubicBezTo>
                  <a:cubicBezTo>
                    <a:pt x="14798" y="17435"/>
                    <a:pt x="14815" y="17780"/>
                    <a:pt x="15007" y="17956"/>
                  </a:cubicBezTo>
                  <a:cubicBezTo>
                    <a:pt x="15183" y="18117"/>
                    <a:pt x="15433" y="18067"/>
                    <a:pt x="15558" y="17846"/>
                  </a:cubicBezTo>
                  <a:cubicBezTo>
                    <a:pt x="15736" y="17595"/>
                    <a:pt x="15903" y="17338"/>
                    <a:pt x="16060" y="17073"/>
                  </a:cubicBezTo>
                  <a:cubicBezTo>
                    <a:pt x="16216" y="16808"/>
                    <a:pt x="16362" y="16534"/>
                    <a:pt x="16495" y="16256"/>
                  </a:cubicBezTo>
                  <a:cubicBezTo>
                    <a:pt x="16634" y="16023"/>
                    <a:pt x="16576" y="15698"/>
                    <a:pt x="16369" y="15560"/>
                  </a:cubicBezTo>
                  <a:cubicBezTo>
                    <a:pt x="16319" y="15526"/>
                    <a:pt x="16266" y="15506"/>
                    <a:pt x="16213" y="15501"/>
                  </a:cubicBezTo>
                  <a:close/>
                  <a:moveTo>
                    <a:pt x="1474" y="15541"/>
                  </a:moveTo>
                  <a:cubicBezTo>
                    <a:pt x="1416" y="15556"/>
                    <a:pt x="1359" y="15588"/>
                    <a:pt x="1309" y="15637"/>
                  </a:cubicBezTo>
                  <a:cubicBezTo>
                    <a:pt x="1143" y="15797"/>
                    <a:pt x="1116" y="16091"/>
                    <a:pt x="1249" y="16293"/>
                  </a:cubicBezTo>
                  <a:cubicBezTo>
                    <a:pt x="1380" y="16563"/>
                    <a:pt x="1521" y="16827"/>
                    <a:pt x="1672" y="17084"/>
                  </a:cubicBezTo>
                  <a:cubicBezTo>
                    <a:pt x="1824" y="17341"/>
                    <a:pt x="1987" y="17591"/>
                    <a:pt x="2159" y="17835"/>
                  </a:cubicBezTo>
                  <a:cubicBezTo>
                    <a:pt x="2320" y="18038"/>
                    <a:pt x="2589" y="18031"/>
                    <a:pt x="2740" y="17817"/>
                  </a:cubicBezTo>
                  <a:cubicBezTo>
                    <a:pt x="2860" y="17646"/>
                    <a:pt x="2861" y="17393"/>
                    <a:pt x="2743" y="17220"/>
                  </a:cubicBezTo>
                  <a:cubicBezTo>
                    <a:pt x="2585" y="16997"/>
                    <a:pt x="2438" y="16769"/>
                    <a:pt x="2301" y="16534"/>
                  </a:cubicBezTo>
                  <a:cubicBezTo>
                    <a:pt x="2163" y="16300"/>
                    <a:pt x="2035" y="16058"/>
                    <a:pt x="1916" y="15812"/>
                  </a:cubicBezTo>
                  <a:cubicBezTo>
                    <a:pt x="1835" y="15599"/>
                    <a:pt x="1648" y="15497"/>
                    <a:pt x="1474" y="15541"/>
                  </a:cubicBezTo>
                  <a:close/>
                  <a:moveTo>
                    <a:pt x="3296" y="18191"/>
                  </a:moveTo>
                  <a:cubicBezTo>
                    <a:pt x="3169" y="18222"/>
                    <a:pt x="3054" y="18325"/>
                    <a:pt x="3001" y="18491"/>
                  </a:cubicBezTo>
                  <a:cubicBezTo>
                    <a:pt x="2934" y="18701"/>
                    <a:pt x="3004" y="18940"/>
                    <a:pt x="3167" y="19048"/>
                  </a:cubicBezTo>
                  <a:cubicBezTo>
                    <a:pt x="3429" y="19318"/>
                    <a:pt x="3701" y="19568"/>
                    <a:pt x="3981" y="19796"/>
                  </a:cubicBezTo>
                  <a:cubicBezTo>
                    <a:pt x="4261" y="20023"/>
                    <a:pt x="4548" y="20228"/>
                    <a:pt x="4844" y="20411"/>
                  </a:cubicBezTo>
                  <a:cubicBezTo>
                    <a:pt x="5045" y="20564"/>
                    <a:pt x="5313" y="20464"/>
                    <a:pt x="5409" y="20199"/>
                  </a:cubicBezTo>
                  <a:cubicBezTo>
                    <a:pt x="5498" y="19954"/>
                    <a:pt x="5398" y="19668"/>
                    <a:pt x="5193" y="19572"/>
                  </a:cubicBezTo>
                  <a:cubicBezTo>
                    <a:pt x="4923" y="19405"/>
                    <a:pt x="4660" y="19219"/>
                    <a:pt x="4405" y="19012"/>
                  </a:cubicBezTo>
                  <a:cubicBezTo>
                    <a:pt x="4150" y="18804"/>
                    <a:pt x="3902" y="18576"/>
                    <a:pt x="3663" y="18330"/>
                  </a:cubicBezTo>
                  <a:cubicBezTo>
                    <a:pt x="3561" y="18201"/>
                    <a:pt x="3423" y="18160"/>
                    <a:pt x="3296" y="18191"/>
                  </a:cubicBezTo>
                  <a:close/>
                  <a:moveTo>
                    <a:pt x="14373" y="18253"/>
                  </a:moveTo>
                  <a:cubicBezTo>
                    <a:pt x="14265" y="18225"/>
                    <a:pt x="14147" y="18254"/>
                    <a:pt x="14051" y="18345"/>
                  </a:cubicBezTo>
                  <a:cubicBezTo>
                    <a:pt x="13803" y="18599"/>
                    <a:pt x="13546" y="18833"/>
                    <a:pt x="13279" y="19045"/>
                  </a:cubicBezTo>
                  <a:cubicBezTo>
                    <a:pt x="13012" y="19256"/>
                    <a:pt x="12736" y="19446"/>
                    <a:pt x="12455" y="19616"/>
                  </a:cubicBezTo>
                  <a:cubicBezTo>
                    <a:pt x="12254" y="19709"/>
                    <a:pt x="12155" y="19985"/>
                    <a:pt x="12236" y="20228"/>
                  </a:cubicBezTo>
                  <a:cubicBezTo>
                    <a:pt x="12327" y="20504"/>
                    <a:pt x="12600" y="20612"/>
                    <a:pt x="12807" y="20455"/>
                  </a:cubicBezTo>
                  <a:cubicBezTo>
                    <a:pt x="13114" y="20269"/>
                    <a:pt x="13415" y="20061"/>
                    <a:pt x="13706" y="19829"/>
                  </a:cubicBezTo>
                  <a:cubicBezTo>
                    <a:pt x="13996" y="19597"/>
                    <a:pt x="14276" y="19341"/>
                    <a:pt x="14547" y="19063"/>
                  </a:cubicBezTo>
                  <a:cubicBezTo>
                    <a:pt x="14685" y="18924"/>
                    <a:pt x="14723" y="18686"/>
                    <a:pt x="14638" y="18495"/>
                  </a:cubicBezTo>
                  <a:cubicBezTo>
                    <a:pt x="14580" y="18365"/>
                    <a:pt x="14481" y="18281"/>
                    <a:pt x="14373" y="18253"/>
                  </a:cubicBezTo>
                  <a:close/>
                  <a:moveTo>
                    <a:pt x="6272" y="20166"/>
                  </a:moveTo>
                  <a:cubicBezTo>
                    <a:pt x="6117" y="20186"/>
                    <a:pt x="5979" y="20316"/>
                    <a:pt x="5935" y="20510"/>
                  </a:cubicBezTo>
                  <a:cubicBezTo>
                    <a:pt x="5880" y="20756"/>
                    <a:pt x="5996" y="21012"/>
                    <a:pt x="6197" y="21086"/>
                  </a:cubicBezTo>
                  <a:cubicBezTo>
                    <a:pt x="6522" y="21210"/>
                    <a:pt x="6854" y="21312"/>
                    <a:pt x="7189" y="21390"/>
                  </a:cubicBezTo>
                  <a:cubicBezTo>
                    <a:pt x="7522" y="21467"/>
                    <a:pt x="7857" y="21521"/>
                    <a:pt x="8196" y="21551"/>
                  </a:cubicBezTo>
                  <a:cubicBezTo>
                    <a:pt x="8371" y="21550"/>
                    <a:pt x="8523" y="21400"/>
                    <a:pt x="8562" y="21192"/>
                  </a:cubicBezTo>
                  <a:cubicBezTo>
                    <a:pt x="8613" y="20926"/>
                    <a:pt x="8473" y="20664"/>
                    <a:pt x="8253" y="20613"/>
                  </a:cubicBezTo>
                  <a:cubicBezTo>
                    <a:pt x="7944" y="20585"/>
                    <a:pt x="7637" y="20534"/>
                    <a:pt x="7333" y="20463"/>
                  </a:cubicBezTo>
                  <a:cubicBezTo>
                    <a:pt x="7029" y="20391"/>
                    <a:pt x="6726" y="20299"/>
                    <a:pt x="6428" y="20184"/>
                  </a:cubicBezTo>
                  <a:cubicBezTo>
                    <a:pt x="6375" y="20164"/>
                    <a:pt x="6323" y="20159"/>
                    <a:pt x="6272" y="20166"/>
                  </a:cubicBezTo>
                  <a:close/>
                  <a:moveTo>
                    <a:pt x="11388" y="20195"/>
                  </a:moveTo>
                  <a:cubicBezTo>
                    <a:pt x="11330" y="20188"/>
                    <a:pt x="11270" y="20194"/>
                    <a:pt x="11211" y="20221"/>
                  </a:cubicBezTo>
                  <a:cubicBezTo>
                    <a:pt x="10921" y="20328"/>
                    <a:pt x="10629" y="20412"/>
                    <a:pt x="10333" y="20477"/>
                  </a:cubicBezTo>
                  <a:cubicBezTo>
                    <a:pt x="10038" y="20543"/>
                    <a:pt x="9740" y="20588"/>
                    <a:pt x="9440" y="20613"/>
                  </a:cubicBezTo>
                  <a:cubicBezTo>
                    <a:pt x="9241" y="20600"/>
                    <a:pt x="9067" y="20779"/>
                    <a:pt x="9043" y="21020"/>
                  </a:cubicBezTo>
                  <a:cubicBezTo>
                    <a:pt x="9012" y="21336"/>
                    <a:pt x="9236" y="21600"/>
                    <a:pt x="9494" y="21555"/>
                  </a:cubicBezTo>
                  <a:cubicBezTo>
                    <a:pt x="9824" y="21527"/>
                    <a:pt x="10152" y="21477"/>
                    <a:pt x="10477" y="21405"/>
                  </a:cubicBezTo>
                  <a:cubicBezTo>
                    <a:pt x="10803" y="21332"/>
                    <a:pt x="11124" y="21240"/>
                    <a:pt x="11442" y="21122"/>
                  </a:cubicBezTo>
                  <a:cubicBezTo>
                    <a:pt x="11637" y="21071"/>
                    <a:pt x="11768" y="20846"/>
                    <a:pt x="11740" y="20606"/>
                  </a:cubicBezTo>
                  <a:cubicBezTo>
                    <a:pt x="11713" y="20378"/>
                    <a:pt x="11561" y="20217"/>
                    <a:pt x="11388" y="20195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5412930" y="3161470"/>
              <a:ext cx="1614527" cy="1324183"/>
            </a:xfrm>
            <a:custGeom>
              <a:rect l="l" t="t" r="r" b="b"/>
              <a:pathLst>
                <a:path w="21564" h="21560">
                  <a:moveTo>
                    <a:pt x="8863" y="0"/>
                  </a:moveTo>
                  <a:cubicBezTo>
                    <a:pt x="6596" y="0"/>
                    <a:pt x="4331" y="1054"/>
                    <a:pt x="2601" y="3162"/>
                  </a:cubicBezTo>
                  <a:cubicBezTo>
                    <a:pt x="868" y="5275"/>
                    <a:pt x="3" y="8045"/>
                    <a:pt x="7" y="10814"/>
                  </a:cubicBezTo>
                  <a:cubicBezTo>
                    <a:pt x="-34" y="11071"/>
                    <a:pt x="108" y="11320"/>
                    <a:pt x="320" y="11364"/>
                  </a:cubicBezTo>
                  <a:cubicBezTo>
                    <a:pt x="586" y="11418"/>
                    <a:pt x="818" y="11140"/>
                    <a:pt x="780" y="10814"/>
                  </a:cubicBezTo>
                  <a:cubicBezTo>
                    <a:pt x="776" y="8287"/>
                    <a:pt x="1566" y="5758"/>
                    <a:pt x="3148" y="3829"/>
                  </a:cubicBezTo>
                  <a:cubicBezTo>
                    <a:pt x="4727" y="1905"/>
                    <a:pt x="6794" y="942"/>
                    <a:pt x="8863" y="942"/>
                  </a:cubicBezTo>
                  <a:cubicBezTo>
                    <a:pt x="10932" y="942"/>
                    <a:pt x="12999" y="1905"/>
                    <a:pt x="14578" y="3829"/>
                  </a:cubicBezTo>
                  <a:cubicBezTo>
                    <a:pt x="16160" y="5758"/>
                    <a:pt x="16950" y="8287"/>
                    <a:pt x="16946" y="10814"/>
                  </a:cubicBezTo>
                  <a:cubicBezTo>
                    <a:pt x="16911" y="11075"/>
                    <a:pt x="17062" y="11320"/>
                    <a:pt x="17277" y="11353"/>
                  </a:cubicBezTo>
                  <a:cubicBezTo>
                    <a:pt x="17290" y="11355"/>
                    <a:pt x="17301" y="11349"/>
                    <a:pt x="17313" y="11349"/>
                  </a:cubicBezTo>
                  <a:lnTo>
                    <a:pt x="17313" y="11356"/>
                  </a:lnTo>
                  <a:lnTo>
                    <a:pt x="20220" y="11356"/>
                  </a:lnTo>
                  <a:lnTo>
                    <a:pt x="19252" y="12536"/>
                  </a:lnTo>
                  <a:cubicBezTo>
                    <a:pt x="19099" y="12723"/>
                    <a:pt x="19099" y="13028"/>
                    <a:pt x="19252" y="13214"/>
                  </a:cubicBezTo>
                  <a:cubicBezTo>
                    <a:pt x="19405" y="13401"/>
                    <a:pt x="19655" y="13401"/>
                    <a:pt x="19808" y="13214"/>
                  </a:cubicBezTo>
                  <a:lnTo>
                    <a:pt x="21449" y="11210"/>
                  </a:lnTo>
                  <a:cubicBezTo>
                    <a:pt x="21527" y="11115"/>
                    <a:pt x="21565" y="10990"/>
                    <a:pt x="21564" y="10865"/>
                  </a:cubicBezTo>
                  <a:cubicBezTo>
                    <a:pt x="21566" y="10740"/>
                    <a:pt x="21528" y="10610"/>
                    <a:pt x="21449" y="10514"/>
                  </a:cubicBezTo>
                  <a:lnTo>
                    <a:pt x="19808" y="8513"/>
                  </a:lnTo>
                  <a:cubicBezTo>
                    <a:pt x="19732" y="8419"/>
                    <a:pt x="19632" y="8373"/>
                    <a:pt x="19532" y="8373"/>
                  </a:cubicBezTo>
                  <a:cubicBezTo>
                    <a:pt x="19431" y="8373"/>
                    <a:pt x="19329" y="8419"/>
                    <a:pt x="19252" y="8513"/>
                  </a:cubicBezTo>
                  <a:cubicBezTo>
                    <a:pt x="19099" y="8699"/>
                    <a:pt x="19099" y="9001"/>
                    <a:pt x="19252" y="9187"/>
                  </a:cubicBezTo>
                  <a:lnTo>
                    <a:pt x="20244" y="10396"/>
                  </a:lnTo>
                  <a:lnTo>
                    <a:pt x="17704" y="10396"/>
                  </a:lnTo>
                  <a:cubicBezTo>
                    <a:pt x="17624" y="7769"/>
                    <a:pt x="16771" y="5169"/>
                    <a:pt x="15125" y="3162"/>
                  </a:cubicBezTo>
                  <a:cubicBezTo>
                    <a:pt x="13395" y="1054"/>
                    <a:pt x="11130" y="0"/>
                    <a:pt x="8863" y="0"/>
                  </a:cubicBezTo>
                  <a:close/>
                  <a:moveTo>
                    <a:pt x="590" y="12199"/>
                  </a:moveTo>
                  <a:cubicBezTo>
                    <a:pt x="532" y="12191"/>
                    <a:pt x="470" y="12198"/>
                    <a:pt x="410" y="12225"/>
                  </a:cubicBezTo>
                  <a:cubicBezTo>
                    <a:pt x="220" y="12309"/>
                    <a:pt x="117" y="12561"/>
                    <a:pt x="178" y="12797"/>
                  </a:cubicBezTo>
                  <a:cubicBezTo>
                    <a:pt x="234" y="13160"/>
                    <a:pt x="306" y="13519"/>
                    <a:pt x="392" y="13874"/>
                  </a:cubicBezTo>
                  <a:cubicBezTo>
                    <a:pt x="478" y="14229"/>
                    <a:pt x="576" y="14580"/>
                    <a:pt x="693" y="14926"/>
                  </a:cubicBezTo>
                  <a:cubicBezTo>
                    <a:pt x="753" y="15129"/>
                    <a:pt x="923" y="15251"/>
                    <a:pt x="1098" y="15219"/>
                  </a:cubicBezTo>
                  <a:cubicBezTo>
                    <a:pt x="1348" y="15173"/>
                    <a:pt x="1499" y="14858"/>
                    <a:pt x="1408" y="14570"/>
                  </a:cubicBezTo>
                  <a:cubicBezTo>
                    <a:pt x="1301" y="14255"/>
                    <a:pt x="1210" y="13934"/>
                    <a:pt x="1131" y="13610"/>
                  </a:cubicBezTo>
                  <a:cubicBezTo>
                    <a:pt x="1053" y="13287"/>
                    <a:pt x="987" y="12960"/>
                    <a:pt x="936" y="12628"/>
                  </a:cubicBezTo>
                  <a:cubicBezTo>
                    <a:pt x="917" y="12394"/>
                    <a:pt x="767" y="12225"/>
                    <a:pt x="590" y="12199"/>
                  </a:cubicBezTo>
                  <a:close/>
                  <a:moveTo>
                    <a:pt x="17121" y="12269"/>
                  </a:moveTo>
                  <a:cubicBezTo>
                    <a:pt x="16967" y="12292"/>
                    <a:pt x="16833" y="12424"/>
                    <a:pt x="16790" y="12617"/>
                  </a:cubicBezTo>
                  <a:cubicBezTo>
                    <a:pt x="16740" y="12945"/>
                    <a:pt x="16678" y="13271"/>
                    <a:pt x="16601" y="13592"/>
                  </a:cubicBezTo>
                  <a:cubicBezTo>
                    <a:pt x="16523" y="13914"/>
                    <a:pt x="16431" y="14230"/>
                    <a:pt x="16327" y="14541"/>
                  </a:cubicBezTo>
                  <a:cubicBezTo>
                    <a:pt x="16288" y="14720"/>
                    <a:pt x="16342" y="14911"/>
                    <a:pt x="16462" y="15025"/>
                  </a:cubicBezTo>
                  <a:cubicBezTo>
                    <a:pt x="16649" y="15201"/>
                    <a:pt x="16919" y="15143"/>
                    <a:pt x="17046" y="14900"/>
                  </a:cubicBezTo>
                  <a:cubicBezTo>
                    <a:pt x="17160" y="14557"/>
                    <a:pt x="17259" y="14210"/>
                    <a:pt x="17343" y="13856"/>
                  </a:cubicBezTo>
                  <a:cubicBezTo>
                    <a:pt x="17427" y="13503"/>
                    <a:pt x="17496" y="13146"/>
                    <a:pt x="17551" y="12786"/>
                  </a:cubicBezTo>
                  <a:cubicBezTo>
                    <a:pt x="17572" y="12559"/>
                    <a:pt x="17457" y="12347"/>
                    <a:pt x="17277" y="12284"/>
                  </a:cubicBezTo>
                  <a:cubicBezTo>
                    <a:pt x="17224" y="12265"/>
                    <a:pt x="17172" y="12261"/>
                    <a:pt x="17121" y="12269"/>
                  </a:cubicBezTo>
                  <a:close/>
                  <a:moveTo>
                    <a:pt x="16213" y="15501"/>
                  </a:moveTo>
                  <a:cubicBezTo>
                    <a:pt x="16054" y="15485"/>
                    <a:pt x="15895" y="15590"/>
                    <a:pt x="15825" y="15779"/>
                  </a:cubicBezTo>
                  <a:cubicBezTo>
                    <a:pt x="15703" y="16033"/>
                    <a:pt x="15571" y="16281"/>
                    <a:pt x="15428" y="16523"/>
                  </a:cubicBezTo>
                  <a:cubicBezTo>
                    <a:pt x="15286" y="16765"/>
                    <a:pt x="15134" y="17001"/>
                    <a:pt x="14971" y="17231"/>
                  </a:cubicBezTo>
                  <a:cubicBezTo>
                    <a:pt x="14798" y="17435"/>
                    <a:pt x="14815" y="17780"/>
                    <a:pt x="15007" y="17956"/>
                  </a:cubicBezTo>
                  <a:cubicBezTo>
                    <a:pt x="15183" y="18117"/>
                    <a:pt x="15433" y="18067"/>
                    <a:pt x="15558" y="17846"/>
                  </a:cubicBezTo>
                  <a:cubicBezTo>
                    <a:pt x="15736" y="17595"/>
                    <a:pt x="15903" y="17338"/>
                    <a:pt x="16060" y="17073"/>
                  </a:cubicBezTo>
                  <a:cubicBezTo>
                    <a:pt x="16216" y="16808"/>
                    <a:pt x="16362" y="16534"/>
                    <a:pt x="16495" y="16256"/>
                  </a:cubicBezTo>
                  <a:cubicBezTo>
                    <a:pt x="16634" y="16023"/>
                    <a:pt x="16576" y="15698"/>
                    <a:pt x="16369" y="15560"/>
                  </a:cubicBezTo>
                  <a:cubicBezTo>
                    <a:pt x="16319" y="15526"/>
                    <a:pt x="16266" y="15506"/>
                    <a:pt x="16213" y="15501"/>
                  </a:cubicBezTo>
                  <a:close/>
                  <a:moveTo>
                    <a:pt x="1474" y="15541"/>
                  </a:moveTo>
                  <a:cubicBezTo>
                    <a:pt x="1416" y="15556"/>
                    <a:pt x="1359" y="15588"/>
                    <a:pt x="1309" y="15637"/>
                  </a:cubicBezTo>
                  <a:cubicBezTo>
                    <a:pt x="1143" y="15797"/>
                    <a:pt x="1116" y="16091"/>
                    <a:pt x="1249" y="16293"/>
                  </a:cubicBezTo>
                  <a:cubicBezTo>
                    <a:pt x="1380" y="16563"/>
                    <a:pt x="1521" y="16827"/>
                    <a:pt x="1672" y="17084"/>
                  </a:cubicBezTo>
                  <a:cubicBezTo>
                    <a:pt x="1824" y="17341"/>
                    <a:pt x="1987" y="17591"/>
                    <a:pt x="2159" y="17835"/>
                  </a:cubicBezTo>
                  <a:cubicBezTo>
                    <a:pt x="2320" y="18038"/>
                    <a:pt x="2589" y="18031"/>
                    <a:pt x="2740" y="17817"/>
                  </a:cubicBezTo>
                  <a:cubicBezTo>
                    <a:pt x="2860" y="17646"/>
                    <a:pt x="2861" y="17393"/>
                    <a:pt x="2743" y="17220"/>
                  </a:cubicBezTo>
                  <a:cubicBezTo>
                    <a:pt x="2585" y="16997"/>
                    <a:pt x="2438" y="16769"/>
                    <a:pt x="2301" y="16534"/>
                  </a:cubicBezTo>
                  <a:cubicBezTo>
                    <a:pt x="2163" y="16300"/>
                    <a:pt x="2035" y="16058"/>
                    <a:pt x="1916" y="15812"/>
                  </a:cubicBezTo>
                  <a:cubicBezTo>
                    <a:pt x="1835" y="15599"/>
                    <a:pt x="1648" y="15497"/>
                    <a:pt x="1474" y="15541"/>
                  </a:cubicBezTo>
                  <a:close/>
                  <a:moveTo>
                    <a:pt x="3296" y="18191"/>
                  </a:moveTo>
                  <a:cubicBezTo>
                    <a:pt x="3169" y="18222"/>
                    <a:pt x="3054" y="18325"/>
                    <a:pt x="3001" y="18491"/>
                  </a:cubicBezTo>
                  <a:cubicBezTo>
                    <a:pt x="2934" y="18701"/>
                    <a:pt x="3004" y="18940"/>
                    <a:pt x="3167" y="19048"/>
                  </a:cubicBezTo>
                  <a:cubicBezTo>
                    <a:pt x="3429" y="19318"/>
                    <a:pt x="3701" y="19568"/>
                    <a:pt x="3981" y="19796"/>
                  </a:cubicBezTo>
                  <a:cubicBezTo>
                    <a:pt x="4261" y="20023"/>
                    <a:pt x="4548" y="20228"/>
                    <a:pt x="4844" y="20411"/>
                  </a:cubicBezTo>
                  <a:cubicBezTo>
                    <a:pt x="5045" y="20564"/>
                    <a:pt x="5313" y="20464"/>
                    <a:pt x="5409" y="20199"/>
                  </a:cubicBezTo>
                  <a:cubicBezTo>
                    <a:pt x="5498" y="19954"/>
                    <a:pt x="5398" y="19668"/>
                    <a:pt x="5193" y="19572"/>
                  </a:cubicBezTo>
                  <a:cubicBezTo>
                    <a:pt x="4923" y="19405"/>
                    <a:pt x="4660" y="19219"/>
                    <a:pt x="4405" y="19012"/>
                  </a:cubicBezTo>
                  <a:cubicBezTo>
                    <a:pt x="4150" y="18804"/>
                    <a:pt x="3902" y="18576"/>
                    <a:pt x="3663" y="18330"/>
                  </a:cubicBezTo>
                  <a:cubicBezTo>
                    <a:pt x="3561" y="18201"/>
                    <a:pt x="3423" y="18160"/>
                    <a:pt x="3296" y="18191"/>
                  </a:cubicBezTo>
                  <a:close/>
                  <a:moveTo>
                    <a:pt x="14373" y="18253"/>
                  </a:moveTo>
                  <a:cubicBezTo>
                    <a:pt x="14265" y="18225"/>
                    <a:pt x="14147" y="18254"/>
                    <a:pt x="14051" y="18345"/>
                  </a:cubicBezTo>
                  <a:cubicBezTo>
                    <a:pt x="13803" y="18599"/>
                    <a:pt x="13546" y="18833"/>
                    <a:pt x="13279" y="19045"/>
                  </a:cubicBezTo>
                  <a:cubicBezTo>
                    <a:pt x="13012" y="19256"/>
                    <a:pt x="12736" y="19446"/>
                    <a:pt x="12455" y="19616"/>
                  </a:cubicBezTo>
                  <a:cubicBezTo>
                    <a:pt x="12254" y="19709"/>
                    <a:pt x="12155" y="19985"/>
                    <a:pt x="12236" y="20228"/>
                  </a:cubicBezTo>
                  <a:cubicBezTo>
                    <a:pt x="12327" y="20504"/>
                    <a:pt x="12600" y="20612"/>
                    <a:pt x="12807" y="20455"/>
                  </a:cubicBezTo>
                  <a:cubicBezTo>
                    <a:pt x="13114" y="20269"/>
                    <a:pt x="13415" y="20061"/>
                    <a:pt x="13706" y="19829"/>
                  </a:cubicBezTo>
                  <a:cubicBezTo>
                    <a:pt x="13996" y="19597"/>
                    <a:pt x="14276" y="19341"/>
                    <a:pt x="14547" y="19063"/>
                  </a:cubicBezTo>
                  <a:cubicBezTo>
                    <a:pt x="14685" y="18924"/>
                    <a:pt x="14723" y="18686"/>
                    <a:pt x="14638" y="18495"/>
                  </a:cubicBezTo>
                  <a:cubicBezTo>
                    <a:pt x="14580" y="18365"/>
                    <a:pt x="14481" y="18281"/>
                    <a:pt x="14373" y="18253"/>
                  </a:cubicBezTo>
                  <a:close/>
                  <a:moveTo>
                    <a:pt x="6272" y="20166"/>
                  </a:moveTo>
                  <a:cubicBezTo>
                    <a:pt x="6117" y="20186"/>
                    <a:pt x="5979" y="20316"/>
                    <a:pt x="5935" y="20510"/>
                  </a:cubicBezTo>
                  <a:cubicBezTo>
                    <a:pt x="5880" y="20756"/>
                    <a:pt x="5996" y="21012"/>
                    <a:pt x="6197" y="21086"/>
                  </a:cubicBezTo>
                  <a:cubicBezTo>
                    <a:pt x="6522" y="21210"/>
                    <a:pt x="6854" y="21312"/>
                    <a:pt x="7189" y="21390"/>
                  </a:cubicBezTo>
                  <a:cubicBezTo>
                    <a:pt x="7522" y="21467"/>
                    <a:pt x="7857" y="21521"/>
                    <a:pt x="8196" y="21551"/>
                  </a:cubicBezTo>
                  <a:cubicBezTo>
                    <a:pt x="8371" y="21550"/>
                    <a:pt x="8523" y="21400"/>
                    <a:pt x="8562" y="21192"/>
                  </a:cubicBezTo>
                  <a:cubicBezTo>
                    <a:pt x="8613" y="20926"/>
                    <a:pt x="8473" y="20664"/>
                    <a:pt x="8253" y="20613"/>
                  </a:cubicBezTo>
                  <a:cubicBezTo>
                    <a:pt x="7944" y="20585"/>
                    <a:pt x="7637" y="20534"/>
                    <a:pt x="7333" y="20463"/>
                  </a:cubicBezTo>
                  <a:cubicBezTo>
                    <a:pt x="7029" y="20391"/>
                    <a:pt x="6726" y="20299"/>
                    <a:pt x="6428" y="20184"/>
                  </a:cubicBezTo>
                  <a:cubicBezTo>
                    <a:pt x="6375" y="20164"/>
                    <a:pt x="6323" y="20159"/>
                    <a:pt x="6272" y="20166"/>
                  </a:cubicBezTo>
                  <a:close/>
                  <a:moveTo>
                    <a:pt x="11388" y="20195"/>
                  </a:moveTo>
                  <a:cubicBezTo>
                    <a:pt x="11330" y="20188"/>
                    <a:pt x="11270" y="20194"/>
                    <a:pt x="11211" y="20221"/>
                  </a:cubicBezTo>
                  <a:cubicBezTo>
                    <a:pt x="10921" y="20328"/>
                    <a:pt x="10629" y="20412"/>
                    <a:pt x="10333" y="20477"/>
                  </a:cubicBezTo>
                  <a:cubicBezTo>
                    <a:pt x="10038" y="20543"/>
                    <a:pt x="9740" y="20588"/>
                    <a:pt x="9440" y="20613"/>
                  </a:cubicBezTo>
                  <a:cubicBezTo>
                    <a:pt x="9241" y="20600"/>
                    <a:pt x="9067" y="20779"/>
                    <a:pt x="9043" y="21020"/>
                  </a:cubicBezTo>
                  <a:cubicBezTo>
                    <a:pt x="9012" y="21336"/>
                    <a:pt x="9236" y="21600"/>
                    <a:pt x="9494" y="21555"/>
                  </a:cubicBezTo>
                  <a:cubicBezTo>
                    <a:pt x="9824" y="21527"/>
                    <a:pt x="10152" y="21477"/>
                    <a:pt x="10477" y="21405"/>
                  </a:cubicBezTo>
                  <a:cubicBezTo>
                    <a:pt x="10803" y="21332"/>
                    <a:pt x="11124" y="21240"/>
                    <a:pt x="11442" y="21122"/>
                  </a:cubicBezTo>
                  <a:cubicBezTo>
                    <a:pt x="11637" y="21071"/>
                    <a:pt x="11768" y="20846"/>
                    <a:pt x="11740" y="20606"/>
                  </a:cubicBezTo>
                  <a:cubicBezTo>
                    <a:pt x="11713" y="20378"/>
                    <a:pt x="11561" y="20217"/>
                    <a:pt x="11388" y="20195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9470091" y="3161470"/>
              <a:ext cx="1614527" cy="1324183"/>
            </a:xfrm>
            <a:custGeom>
              <a:rect l="l" t="t" r="r" b="b"/>
              <a:pathLst>
                <a:path w="21564" h="21560">
                  <a:moveTo>
                    <a:pt x="8863" y="0"/>
                  </a:moveTo>
                  <a:cubicBezTo>
                    <a:pt x="6596" y="0"/>
                    <a:pt x="4331" y="1054"/>
                    <a:pt x="2601" y="3162"/>
                  </a:cubicBezTo>
                  <a:cubicBezTo>
                    <a:pt x="868" y="5275"/>
                    <a:pt x="3" y="8045"/>
                    <a:pt x="7" y="10814"/>
                  </a:cubicBezTo>
                  <a:cubicBezTo>
                    <a:pt x="-34" y="11071"/>
                    <a:pt x="108" y="11320"/>
                    <a:pt x="320" y="11364"/>
                  </a:cubicBezTo>
                  <a:cubicBezTo>
                    <a:pt x="586" y="11418"/>
                    <a:pt x="818" y="11140"/>
                    <a:pt x="780" y="10814"/>
                  </a:cubicBezTo>
                  <a:cubicBezTo>
                    <a:pt x="776" y="8287"/>
                    <a:pt x="1566" y="5758"/>
                    <a:pt x="3148" y="3829"/>
                  </a:cubicBezTo>
                  <a:cubicBezTo>
                    <a:pt x="4727" y="1905"/>
                    <a:pt x="6794" y="942"/>
                    <a:pt x="8863" y="942"/>
                  </a:cubicBezTo>
                  <a:cubicBezTo>
                    <a:pt x="10932" y="942"/>
                    <a:pt x="12999" y="1905"/>
                    <a:pt x="14578" y="3829"/>
                  </a:cubicBezTo>
                  <a:cubicBezTo>
                    <a:pt x="16160" y="5758"/>
                    <a:pt x="16950" y="8287"/>
                    <a:pt x="16946" y="10814"/>
                  </a:cubicBezTo>
                  <a:cubicBezTo>
                    <a:pt x="16911" y="11075"/>
                    <a:pt x="17062" y="11320"/>
                    <a:pt x="17277" y="11353"/>
                  </a:cubicBezTo>
                  <a:cubicBezTo>
                    <a:pt x="17290" y="11355"/>
                    <a:pt x="17301" y="11349"/>
                    <a:pt x="17313" y="11349"/>
                  </a:cubicBezTo>
                  <a:lnTo>
                    <a:pt x="17313" y="11356"/>
                  </a:lnTo>
                  <a:lnTo>
                    <a:pt x="20220" y="11356"/>
                  </a:lnTo>
                  <a:lnTo>
                    <a:pt x="19252" y="12536"/>
                  </a:lnTo>
                  <a:cubicBezTo>
                    <a:pt x="19099" y="12723"/>
                    <a:pt x="19099" y="13028"/>
                    <a:pt x="19252" y="13214"/>
                  </a:cubicBezTo>
                  <a:cubicBezTo>
                    <a:pt x="19405" y="13401"/>
                    <a:pt x="19655" y="13401"/>
                    <a:pt x="19808" y="13214"/>
                  </a:cubicBezTo>
                  <a:lnTo>
                    <a:pt x="21449" y="11210"/>
                  </a:lnTo>
                  <a:cubicBezTo>
                    <a:pt x="21527" y="11115"/>
                    <a:pt x="21565" y="10990"/>
                    <a:pt x="21564" y="10865"/>
                  </a:cubicBezTo>
                  <a:cubicBezTo>
                    <a:pt x="21566" y="10740"/>
                    <a:pt x="21528" y="10610"/>
                    <a:pt x="21449" y="10514"/>
                  </a:cubicBezTo>
                  <a:lnTo>
                    <a:pt x="19808" y="8513"/>
                  </a:lnTo>
                  <a:cubicBezTo>
                    <a:pt x="19732" y="8419"/>
                    <a:pt x="19632" y="8373"/>
                    <a:pt x="19532" y="8373"/>
                  </a:cubicBezTo>
                  <a:cubicBezTo>
                    <a:pt x="19431" y="8373"/>
                    <a:pt x="19329" y="8419"/>
                    <a:pt x="19252" y="8513"/>
                  </a:cubicBezTo>
                  <a:cubicBezTo>
                    <a:pt x="19099" y="8699"/>
                    <a:pt x="19099" y="9001"/>
                    <a:pt x="19252" y="9187"/>
                  </a:cubicBezTo>
                  <a:lnTo>
                    <a:pt x="20244" y="10396"/>
                  </a:lnTo>
                  <a:lnTo>
                    <a:pt x="17704" y="10396"/>
                  </a:lnTo>
                  <a:cubicBezTo>
                    <a:pt x="17624" y="7769"/>
                    <a:pt x="16771" y="5169"/>
                    <a:pt x="15125" y="3162"/>
                  </a:cubicBezTo>
                  <a:cubicBezTo>
                    <a:pt x="13395" y="1054"/>
                    <a:pt x="11130" y="0"/>
                    <a:pt x="8863" y="0"/>
                  </a:cubicBezTo>
                  <a:close/>
                  <a:moveTo>
                    <a:pt x="590" y="12199"/>
                  </a:moveTo>
                  <a:cubicBezTo>
                    <a:pt x="532" y="12191"/>
                    <a:pt x="470" y="12198"/>
                    <a:pt x="410" y="12225"/>
                  </a:cubicBezTo>
                  <a:cubicBezTo>
                    <a:pt x="220" y="12309"/>
                    <a:pt x="117" y="12561"/>
                    <a:pt x="178" y="12797"/>
                  </a:cubicBezTo>
                  <a:cubicBezTo>
                    <a:pt x="234" y="13160"/>
                    <a:pt x="306" y="13519"/>
                    <a:pt x="392" y="13874"/>
                  </a:cubicBezTo>
                  <a:cubicBezTo>
                    <a:pt x="478" y="14229"/>
                    <a:pt x="576" y="14580"/>
                    <a:pt x="693" y="14926"/>
                  </a:cubicBezTo>
                  <a:cubicBezTo>
                    <a:pt x="753" y="15129"/>
                    <a:pt x="923" y="15251"/>
                    <a:pt x="1098" y="15219"/>
                  </a:cubicBezTo>
                  <a:cubicBezTo>
                    <a:pt x="1348" y="15173"/>
                    <a:pt x="1499" y="14858"/>
                    <a:pt x="1408" y="14570"/>
                  </a:cubicBezTo>
                  <a:cubicBezTo>
                    <a:pt x="1301" y="14255"/>
                    <a:pt x="1210" y="13934"/>
                    <a:pt x="1131" y="13610"/>
                  </a:cubicBezTo>
                  <a:cubicBezTo>
                    <a:pt x="1053" y="13287"/>
                    <a:pt x="987" y="12960"/>
                    <a:pt x="936" y="12628"/>
                  </a:cubicBezTo>
                  <a:cubicBezTo>
                    <a:pt x="917" y="12394"/>
                    <a:pt x="767" y="12225"/>
                    <a:pt x="590" y="12199"/>
                  </a:cubicBezTo>
                  <a:close/>
                  <a:moveTo>
                    <a:pt x="17121" y="12269"/>
                  </a:moveTo>
                  <a:cubicBezTo>
                    <a:pt x="16967" y="12292"/>
                    <a:pt x="16833" y="12424"/>
                    <a:pt x="16790" y="12617"/>
                  </a:cubicBezTo>
                  <a:cubicBezTo>
                    <a:pt x="16740" y="12945"/>
                    <a:pt x="16678" y="13271"/>
                    <a:pt x="16601" y="13592"/>
                  </a:cubicBezTo>
                  <a:cubicBezTo>
                    <a:pt x="16523" y="13914"/>
                    <a:pt x="16431" y="14230"/>
                    <a:pt x="16327" y="14541"/>
                  </a:cubicBezTo>
                  <a:cubicBezTo>
                    <a:pt x="16288" y="14720"/>
                    <a:pt x="16342" y="14911"/>
                    <a:pt x="16462" y="15025"/>
                  </a:cubicBezTo>
                  <a:cubicBezTo>
                    <a:pt x="16649" y="15201"/>
                    <a:pt x="16919" y="15143"/>
                    <a:pt x="17046" y="14900"/>
                  </a:cubicBezTo>
                  <a:cubicBezTo>
                    <a:pt x="17160" y="14557"/>
                    <a:pt x="17259" y="14210"/>
                    <a:pt x="17343" y="13856"/>
                  </a:cubicBezTo>
                  <a:cubicBezTo>
                    <a:pt x="17427" y="13503"/>
                    <a:pt x="17496" y="13146"/>
                    <a:pt x="17551" y="12786"/>
                  </a:cubicBezTo>
                  <a:cubicBezTo>
                    <a:pt x="17572" y="12559"/>
                    <a:pt x="17457" y="12347"/>
                    <a:pt x="17277" y="12284"/>
                  </a:cubicBezTo>
                  <a:cubicBezTo>
                    <a:pt x="17224" y="12265"/>
                    <a:pt x="17172" y="12261"/>
                    <a:pt x="17121" y="12269"/>
                  </a:cubicBezTo>
                  <a:close/>
                  <a:moveTo>
                    <a:pt x="16213" y="15501"/>
                  </a:moveTo>
                  <a:cubicBezTo>
                    <a:pt x="16054" y="15485"/>
                    <a:pt x="15895" y="15590"/>
                    <a:pt x="15825" y="15779"/>
                  </a:cubicBezTo>
                  <a:cubicBezTo>
                    <a:pt x="15703" y="16033"/>
                    <a:pt x="15571" y="16281"/>
                    <a:pt x="15428" y="16523"/>
                  </a:cubicBezTo>
                  <a:cubicBezTo>
                    <a:pt x="15286" y="16765"/>
                    <a:pt x="15134" y="17001"/>
                    <a:pt x="14971" y="17231"/>
                  </a:cubicBezTo>
                  <a:cubicBezTo>
                    <a:pt x="14798" y="17435"/>
                    <a:pt x="14815" y="17780"/>
                    <a:pt x="15007" y="17956"/>
                  </a:cubicBezTo>
                  <a:cubicBezTo>
                    <a:pt x="15183" y="18117"/>
                    <a:pt x="15433" y="18067"/>
                    <a:pt x="15558" y="17846"/>
                  </a:cubicBezTo>
                  <a:cubicBezTo>
                    <a:pt x="15736" y="17595"/>
                    <a:pt x="15903" y="17338"/>
                    <a:pt x="16060" y="17073"/>
                  </a:cubicBezTo>
                  <a:cubicBezTo>
                    <a:pt x="16216" y="16808"/>
                    <a:pt x="16362" y="16534"/>
                    <a:pt x="16495" y="16256"/>
                  </a:cubicBezTo>
                  <a:cubicBezTo>
                    <a:pt x="16634" y="16023"/>
                    <a:pt x="16576" y="15698"/>
                    <a:pt x="16369" y="15560"/>
                  </a:cubicBezTo>
                  <a:cubicBezTo>
                    <a:pt x="16319" y="15526"/>
                    <a:pt x="16266" y="15506"/>
                    <a:pt x="16213" y="15501"/>
                  </a:cubicBezTo>
                  <a:close/>
                  <a:moveTo>
                    <a:pt x="1474" y="15541"/>
                  </a:moveTo>
                  <a:cubicBezTo>
                    <a:pt x="1416" y="15556"/>
                    <a:pt x="1359" y="15588"/>
                    <a:pt x="1309" y="15637"/>
                  </a:cubicBezTo>
                  <a:cubicBezTo>
                    <a:pt x="1143" y="15797"/>
                    <a:pt x="1116" y="16091"/>
                    <a:pt x="1249" y="16293"/>
                  </a:cubicBezTo>
                  <a:cubicBezTo>
                    <a:pt x="1380" y="16563"/>
                    <a:pt x="1521" y="16827"/>
                    <a:pt x="1672" y="17084"/>
                  </a:cubicBezTo>
                  <a:cubicBezTo>
                    <a:pt x="1824" y="17341"/>
                    <a:pt x="1987" y="17591"/>
                    <a:pt x="2159" y="17835"/>
                  </a:cubicBezTo>
                  <a:cubicBezTo>
                    <a:pt x="2320" y="18038"/>
                    <a:pt x="2589" y="18031"/>
                    <a:pt x="2740" y="17817"/>
                  </a:cubicBezTo>
                  <a:cubicBezTo>
                    <a:pt x="2860" y="17646"/>
                    <a:pt x="2861" y="17393"/>
                    <a:pt x="2743" y="17220"/>
                  </a:cubicBezTo>
                  <a:cubicBezTo>
                    <a:pt x="2585" y="16997"/>
                    <a:pt x="2438" y="16769"/>
                    <a:pt x="2301" y="16534"/>
                  </a:cubicBezTo>
                  <a:cubicBezTo>
                    <a:pt x="2163" y="16300"/>
                    <a:pt x="2035" y="16058"/>
                    <a:pt x="1916" y="15812"/>
                  </a:cubicBezTo>
                  <a:cubicBezTo>
                    <a:pt x="1835" y="15599"/>
                    <a:pt x="1648" y="15497"/>
                    <a:pt x="1474" y="15541"/>
                  </a:cubicBezTo>
                  <a:close/>
                  <a:moveTo>
                    <a:pt x="3296" y="18191"/>
                  </a:moveTo>
                  <a:cubicBezTo>
                    <a:pt x="3169" y="18222"/>
                    <a:pt x="3054" y="18325"/>
                    <a:pt x="3001" y="18491"/>
                  </a:cubicBezTo>
                  <a:cubicBezTo>
                    <a:pt x="2934" y="18701"/>
                    <a:pt x="3004" y="18940"/>
                    <a:pt x="3167" y="19048"/>
                  </a:cubicBezTo>
                  <a:cubicBezTo>
                    <a:pt x="3429" y="19318"/>
                    <a:pt x="3701" y="19568"/>
                    <a:pt x="3981" y="19796"/>
                  </a:cubicBezTo>
                  <a:cubicBezTo>
                    <a:pt x="4261" y="20023"/>
                    <a:pt x="4548" y="20228"/>
                    <a:pt x="4844" y="20411"/>
                  </a:cubicBezTo>
                  <a:cubicBezTo>
                    <a:pt x="5045" y="20564"/>
                    <a:pt x="5313" y="20464"/>
                    <a:pt x="5409" y="20199"/>
                  </a:cubicBezTo>
                  <a:cubicBezTo>
                    <a:pt x="5498" y="19954"/>
                    <a:pt x="5398" y="19668"/>
                    <a:pt x="5193" y="19572"/>
                  </a:cubicBezTo>
                  <a:cubicBezTo>
                    <a:pt x="4923" y="19405"/>
                    <a:pt x="4660" y="19219"/>
                    <a:pt x="4405" y="19012"/>
                  </a:cubicBezTo>
                  <a:cubicBezTo>
                    <a:pt x="4150" y="18804"/>
                    <a:pt x="3902" y="18576"/>
                    <a:pt x="3663" y="18330"/>
                  </a:cubicBezTo>
                  <a:cubicBezTo>
                    <a:pt x="3561" y="18201"/>
                    <a:pt x="3423" y="18160"/>
                    <a:pt x="3296" y="18191"/>
                  </a:cubicBezTo>
                  <a:close/>
                  <a:moveTo>
                    <a:pt x="14373" y="18253"/>
                  </a:moveTo>
                  <a:cubicBezTo>
                    <a:pt x="14265" y="18225"/>
                    <a:pt x="14147" y="18254"/>
                    <a:pt x="14051" y="18345"/>
                  </a:cubicBezTo>
                  <a:cubicBezTo>
                    <a:pt x="13803" y="18599"/>
                    <a:pt x="13546" y="18833"/>
                    <a:pt x="13279" y="19045"/>
                  </a:cubicBezTo>
                  <a:cubicBezTo>
                    <a:pt x="13012" y="19256"/>
                    <a:pt x="12736" y="19446"/>
                    <a:pt x="12455" y="19616"/>
                  </a:cubicBezTo>
                  <a:cubicBezTo>
                    <a:pt x="12254" y="19709"/>
                    <a:pt x="12155" y="19985"/>
                    <a:pt x="12236" y="20228"/>
                  </a:cubicBezTo>
                  <a:cubicBezTo>
                    <a:pt x="12327" y="20504"/>
                    <a:pt x="12600" y="20612"/>
                    <a:pt x="12807" y="20455"/>
                  </a:cubicBezTo>
                  <a:cubicBezTo>
                    <a:pt x="13114" y="20269"/>
                    <a:pt x="13415" y="20061"/>
                    <a:pt x="13706" y="19829"/>
                  </a:cubicBezTo>
                  <a:cubicBezTo>
                    <a:pt x="13996" y="19597"/>
                    <a:pt x="14276" y="19341"/>
                    <a:pt x="14547" y="19063"/>
                  </a:cubicBezTo>
                  <a:cubicBezTo>
                    <a:pt x="14685" y="18924"/>
                    <a:pt x="14723" y="18686"/>
                    <a:pt x="14638" y="18495"/>
                  </a:cubicBezTo>
                  <a:cubicBezTo>
                    <a:pt x="14580" y="18365"/>
                    <a:pt x="14481" y="18281"/>
                    <a:pt x="14373" y="18253"/>
                  </a:cubicBezTo>
                  <a:close/>
                  <a:moveTo>
                    <a:pt x="6272" y="20166"/>
                  </a:moveTo>
                  <a:cubicBezTo>
                    <a:pt x="6117" y="20186"/>
                    <a:pt x="5979" y="20316"/>
                    <a:pt x="5935" y="20510"/>
                  </a:cubicBezTo>
                  <a:cubicBezTo>
                    <a:pt x="5880" y="20756"/>
                    <a:pt x="5996" y="21012"/>
                    <a:pt x="6197" y="21086"/>
                  </a:cubicBezTo>
                  <a:cubicBezTo>
                    <a:pt x="6522" y="21210"/>
                    <a:pt x="6854" y="21312"/>
                    <a:pt x="7189" y="21390"/>
                  </a:cubicBezTo>
                  <a:cubicBezTo>
                    <a:pt x="7522" y="21467"/>
                    <a:pt x="7857" y="21521"/>
                    <a:pt x="8196" y="21551"/>
                  </a:cubicBezTo>
                  <a:cubicBezTo>
                    <a:pt x="8371" y="21550"/>
                    <a:pt x="8523" y="21400"/>
                    <a:pt x="8562" y="21192"/>
                  </a:cubicBezTo>
                  <a:cubicBezTo>
                    <a:pt x="8613" y="20926"/>
                    <a:pt x="8473" y="20664"/>
                    <a:pt x="8253" y="20613"/>
                  </a:cubicBezTo>
                  <a:cubicBezTo>
                    <a:pt x="7944" y="20585"/>
                    <a:pt x="7637" y="20534"/>
                    <a:pt x="7333" y="20463"/>
                  </a:cubicBezTo>
                  <a:cubicBezTo>
                    <a:pt x="7029" y="20391"/>
                    <a:pt x="6726" y="20299"/>
                    <a:pt x="6428" y="20184"/>
                  </a:cubicBezTo>
                  <a:cubicBezTo>
                    <a:pt x="6375" y="20164"/>
                    <a:pt x="6323" y="20159"/>
                    <a:pt x="6272" y="20166"/>
                  </a:cubicBezTo>
                  <a:close/>
                  <a:moveTo>
                    <a:pt x="11388" y="20195"/>
                  </a:moveTo>
                  <a:cubicBezTo>
                    <a:pt x="11330" y="20188"/>
                    <a:pt x="11270" y="20194"/>
                    <a:pt x="11211" y="20221"/>
                  </a:cubicBezTo>
                  <a:cubicBezTo>
                    <a:pt x="10921" y="20328"/>
                    <a:pt x="10629" y="20412"/>
                    <a:pt x="10333" y="20477"/>
                  </a:cubicBezTo>
                  <a:cubicBezTo>
                    <a:pt x="10038" y="20543"/>
                    <a:pt x="9740" y="20588"/>
                    <a:pt x="9440" y="20613"/>
                  </a:cubicBezTo>
                  <a:cubicBezTo>
                    <a:pt x="9241" y="20600"/>
                    <a:pt x="9067" y="20779"/>
                    <a:pt x="9043" y="21020"/>
                  </a:cubicBezTo>
                  <a:cubicBezTo>
                    <a:pt x="9012" y="21336"/>
                    <a:pt x="9236" y="21600"/>
                    <a:pt x="9494" y="21555"/>
                  </a:cubicBezTo>
                  <a:cubicBezTo>
                    <a:pt x="9824" y="21527"/>
                    <a:pt x="10152" y="21477"/>
                    <a:pt x="10477" y="21405"/>
                  </a:cubicBezTo>
                  <a:cubicBezTo>
                    <a:pt x="10803" y="21332"/>
                    <a:pt x="11124" y="21240"/>
                    <a:pt x="11442" y="21122"/>
                  </a:cubicBezTo>
                  <a:cubicBezTo>
                    <a:pt x="11637" y="21071"/>
                    <a:pt x="11768" y="20846"/>
                    <a:pt x="11740" y="20606"/>
                  </a:cubicBezTo>
                  <a:cubicBezTo>
                    <a:pt x="11713" y="20378"/>
                    <a:pt x="11561" y="20217"/>
                    <a:pt x="11388" y="20195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 flipV="1">
              <a:off x="7450670" y="3161470"/>
              <a:ext cx="1614527" cy="1324183"/>
            </a:xfrm>
            <a:custGeom>
              <a:rect l="l" t="t" r="r" b="b"/>
              <a:pathLst>
                <a:path w="21564" h="21560">
                  <a:moveTo>
                    <a:pt x="8863" y="0"/>
                  </a:moveTo>
                  <a:cubicBezTo>
                    <a:pt x="6596" y="0"/>
                    <a:pt x="4331" y="1054"/>
                    <a:pt x="2601" y="3162"/>
                  </a:cubicBezTo>
                  <a:cubicBezTo>
                    <a:pt x="868" y="5275"/>
                    <a:pt x="3" y="8045"/>
                    <a:pt x="7" y="10814"/>
                  </a:cubicBezTo>
                  <a:cubicBezTo>
                    <a:pt x="-34" y="11071"/>
                    <a:pt x="108" y="11320"/>
                    <a:pt x="320" y="11364"/>
                  </a:cubicBezTo>
                  <a:cubicBezTo>
                    <a:pt x="586" y="11418"/>
                    <a:pt x="818" y="11140"/>
                    <a:pt x="780" y="10814"/>
                  </a:cubicBezTo>
                  <a:cubicBezTo>
                    <a:pt x="776" y="8287"/>
                    <a:pt x="1566" y="5758"/>
                    <a:pt x="3148" y="3829"/>
                  </a:cubicBezTo>
                  <a:cubicBezTo>
                    <a:pt x="4727" y="1905"/>
                    <a:pt x="6794" y="942"/>
                    <a:pt x="8863" y="942"/>
                  </a:cubicBezTo>
                  <a:cubicBezTo>
                    <a:pt x="10932" y="942"/>
                    <a:pt x="12999" y="1905"/>
                    <a:pt x="14578" y="3829"/>
                  </a:cubicBezTo>
                  <a:cubicBezTo>
                    <a:pt x="16160" y="5758"/>
                    <a:pt x="16950" y="8287"/>
                    <a:pt x="16946" y="10814"/>
                  </a:cubicBezTo>
                  <a:cubicBezTo>
                    <a:pt x="16911" y="11075"/>
                    <a:pt x="17062" y="11320"/>
                    <a:pt x="17277" y="11353"/>
                  </a:cubicBezTo>
                  <a:cubicBezTo>
                    <a:pt x="17290" y="11355"/>
                    <a:pt x="17301" y="11349"/>
                    <a:pt x="17313" y="11349"/>
                  </a:cubicBezTo>
                  <a:lnTo>
                    <a:pt x="17313" y="11356"/>
                  </a:lnTo>
                  <a:lnTo>
                    <a:pt x="20220" y="11356"/>
                  </a:lnTo>
                  <a:lnTo>
                    <a:pt x="19252" y="12536"/>
                  </a:lnTo>
                  <a:cubicBezTo>
                    <a:pt x="19099" y="12723"/>
                    <a:pt x="19099" y="13028"/>
                    <a:pt x="19252" y="13214"/>
                  </a:cubicBezTo>
                  <a:cubicBezTo>
                    <a:pt x="19405" y="13401"/>
                    <a:pt x="19655" y="13401"/>
                    <a:pt x="19808" y="13214"/>
                  </a:cubicBezTo>
                  <a:lnTo>
                    <a:pt x="21449" y="11210"/>
                  </a:lnTo>
                  <a:cubicBezTo>
                    <a:pt x="21527" y="11115"/>
                    <a:pt x="21565" y="10990"/>
                    <a:pt x="21564" y="10865"/>
                  </a:cubicBezTo>
                  <a:cubicBezTo>
                    <a:pt x="21566" y="10740"/>
                    <a:pt x="21528" y="10610"/>
                    <a:pt x="21449" y="10514"/>
                  </a:cubicBezTo>
                  <a:lnTo>
                    <a:pt x="19808" y="8513"/>
                  </a:lnTo>
                  <a:cubicBezTo>
                    <a:pt x="19732" y="8419"/>
                    <a:pt x="19632" y="8373"/>
                    <a:pt x="19532" y="8373"/>
                  </a:cubicBezTo>
                  <a:cubicBezTo>
                    <a:pt x="19431" y="8373"/>
                    <a:pt x="19329" y="8419"/>
                    <a:pt x="19252" y="8513"/>
                  </a:cubicBezTo>
                  <a:cubicBezTo>
                    <a:pt x="19099" y="8699"/>
                    <a:pt x="19099" y="9001"/>
                    <a:pt x="19252" y="9187"/>
                  </a:cubicBezTo>
                  <a:lnTo>
                    <a:pt x="20244" y="10396"/>
                  </a:lnTo>
                  <a:lnTo>
                    <a:pt x="17704" y="10396"/>
                  </a:lnTo>
                  <a:cubicBezTo>
                    <a:pt x="17624" y="7769"/>
                    <a:pt x="16771" y="5169"/>
                    <a:pt x="15125" y="3162"/>
                  </a:cubicBezTo>
                  <a:cubicBezTo>
                    <a:pt x="13395" y="1054"/>
                    <a:pt x="11130" y="0"/>
                    <a:pt x="8863" y="0"/>
                  </a:cubicBezTo>
                  <a:close/>
                  <a:moveTo>
                    <a:pt x="590" y="12199"/>
                  </a:moveTo>
                  <a:cubicBezTo>
                    <a:pt x="532" y="12191"/>
                    <a:pt x="470" y="12198"/>
                    <a:pt x="410" y="12225"/>
                  </a:cubicBezTo>
                  <a:cubicBezTo>
                    <a:pt x="220" y="12309"/>
                    <a:pt x="117" y="12561"/>
                    <a:pt x="178" y="12797"/>
                  </a:cubicBezTo>
                  <a:cubicBezTo>
                    <a:pt x="234" y="13160"/>
                    <a:pt x="306" y="13519"/>
                    <a:pt x="392" y="13874"/>
                  </a:cubicBezTo>
                  <a:cubicBezTo>
                    <a:pt x="478" y="14229"/>
                    <a:pt x="576" y="14580"/>
                    <a:pt x="693" y="14926"/>
                  </a:cubicBezTo>
                  <a:cubicBezTo>
                    <a:pt x="753" y="15129"/>
                    <a:pt x="923" y="15251"/>
                    <a:pt x="1098" y="15219"/>
                  </a:cubicBezTo>
                  <a:cubicBezTo>
                    <a:pt x="1348" y="15173"/>
                    <a:pt x="1499" y="14858"/>
                    <a:pt x="1408" y="14570"/>
                  </a:cubicBezTo>
                  <a:cubicBezTo>
                    <a:pt x="1301" y="14255"/>
                    <a:pt x="1210" y="13934"/>
                    <a:pt x="1131" y="13610"/>
                  </a:cubicBezTo>
                  <a:cubicBezTo>
                    <a:pt x="1053" y="13287"/>
                    <a:pt x="987" y="12960"/>
                    <a:pt x="936" y="12628"/>
                  </a:cubicBezTo>
                  <a:cubicBezTo>
                    <a:pt x="917" y="12394"/>
                    <a:pt x="767" y="12225"/>
                    <a:pt x="590" y="12199"/>
                  </a:cubicBezTo>
                  <a:close/>
                  <a:moveTo>
                    <a:pt x="17121" y="12269"/>
                  </a:moveTo>
                  <a:cubicBezTo>
                    <a:pt x="16967" y="12292"/>
                    <a:pt x="16833" y="12424"/>
                    <a:pt x="16790" y="12617"/>
                  </a:cubicBezTo>
                  <a:cubicBezTo>
                    <a:pt x="16740" y="12945"/>
                    <a:pt x="16678" y="13271"/>
                    <a:pt x="16601" y="13592"/>
                  </a:cubicBezTo>
                  <a:cubicBezTo>
                    <a:pt x="16523" y="13914"/>
                    <a:pt x="16431" y="14230"/>
                    <a:pt x="16327" y="14541"/>
                  </a:cubicBezTo>
                  <a:cubicBezTo>
                    <a:pt x="16288" y="14720"/>
                    <a:pt x="16342" y="14911"/>
                    <a:pt x="16462" y="15025"/>
                  </a:cubicBezTo>
                  <a:cubicBezTo>
                    <a:pt x="16649" y="15201"/>
                    <a:pt x="16919" y="15143"/>
                    <a:pt x="17046" y="14900"/>
                  </a:cubicBezTo>
                  <a:cubicBezTo>
                    <a:pt x="17160" y="14557"/>
                    <a:pt x="17259" y="14210"/>
                    <a:pt x="17343" y="13856"/>
                  </a:cubicBezTo>
                  <a:cubicBezTo>
                    <a:pt x="17427" y="13503"/>
                    <a:pt x="17496" y="13146"/>
                    <a:pt x="17551" y="12786"/>
                  </a:cubicBezTo>
                  <a:cubicBezTo>
                    <a:pt x="17572" y="12559"/>
                    <a:pt x="17457" y="12347"/>
                    <a:pt x="17277" y="12284"/>
                  </a:cubicBezTo>
                  <a:cubicBezTo>
                    <a:pt x="17224" y="12265"/>
                    <a:pt x="17172" y="12261"/>
                    <a:pt x="17121" y="12269"/>
                  </a:cubicBezTo>
                  <a:close/>
                  <a:moveTo>
                    <a:pt x="16213" y="15501"/>
                  </a:moveTo>
                  <a:cubicBezTo>
                    <a:pt x="16054" y="15485"/>
                    <a:pt x="15895" y="15590"/>
                    <a:pt x="15825" y="15779"/>
                  </a:cubicBezTo>
                  <a:cubicBezTo>
                    <a:pt x="15703" y="16033"/>
                    <a:pt x="15571" y="16281"/>
                    <a:pt x="15428" y="16523"/>
                  </a:cubicBezTo>
                  <a:cubicBezTo>
                    <a:pt x="15286" y="16765"/>
                    <a:pt x="15134" y="17001"/>
                    <a:pt x="14971" y="17231"/>
                  </a:cubicBezTo>
                  <a:cubicBezTo>
                    <a:pt x="14798" y="17435"/>
                    <a:pt x="14815" y="17780"/>
                    <a:pt x="15007" y="17956"/>
                  </a:cubicBezTo>
                  <a:cubicBezTo>
                    <a:pt x="15183" y="18117"/>
                    <a:pt x="15433" y="18067"/>
                    <a:pt x="15558" y="17846"/>
                  </a:cubicBezTo>
                  <a:cubicBezTo>
                    <a:pt x="15736" y="17595"/>
                    <a:pt x="15903" y="17338"/>
                    <a:pt x="16060" y="17073"/>
                  </a:cubicBezTo>
                  <a:cubicBezTo>
                    <a:pt x="16216" y="16808"/>
                    <a:pt x="16362" y="16534"/>
                    <a:pt x="16495" y="16256"/>
                  </a:cubicBezTo>
                  <a:cubicBezTo>
                    <a:pt x="16634" y="16023"/>
                    <a:pt x="16576" y="15698"/>
                    <a:pt x="16369" y="15560"/>
                  </a:cubicBezTo>
                  <a:cubicBezTo>
                    <a:pt x="16319" y="15526"/>
                    <a:pt x="16266" y="15506"/>
                    <a:pt x="16213" y="15501"/>
                  </a:cubicBezTo>
                  <a:close/>
                  <a:moveTo>
                    <a:pt x="1474" y="15541"/>
                  </a:moveTo>
                  <a:cubicBezTo>
                    <a:pt x="1416" y="15556"/>
                    <a:pt x="1359" y="15588"/>
                    <a:pt x="1309" y="15637"/>
                  </a:cubicBezTo>
                  <a:cubicBezTo>
                    <a:pt x="1143" y="15797"/>
                    <a:pt x="1116" y="16091"/>
                    <a:pt x="1249" y="16293"/>
                  </a:cubicBezTo>
                  <a:cubicBezTo>
                    <a:pt x="1380" y="16563"/>
                    <a:pt x="1521" y="16827"/>
                    <a:pt x="1672" y="17084"/>
                  </a:cubicBezTo>
                  <a:cubicBezTo>
                    <a:pt x="1824" y="17341"/>
                    <a:pt x="1987" y="17591"/>
                    <a:pt x="2159" y="17835"/>
                  </a:cubicBezTo>
                  <a:cubicBezTo>
                    <a:pt x="2320" y="18038"/>
                    <a:pt x="2589" y="18031"/>
                    <a:pt x="2740" y="17817"/>
                  </a:cubicBezTo>
                  <a:cubicBezTo>
                    <a:pt x="2860" y="17646"/>
                    <a:pt x="2861" y="17393"/>
                    <a:pt x="2743" y="17220"/>
                  </a:cubicBezTo>
                  <a:cubicBezTo>
                    <a:pt x="2585" y="16997"/>
                    <a:pt x="2438" y="16769"/>
                    <a:pt x="2301" y="16534"/>
                  </a:cubicBezTo>
                  <a:cubicBezTo>
                    <a:pt x="2163" y="16300"/>
                    <a:pt x="2035" y="16058"/>
                    <a:pt x="1916" y="15812"/>
                  </a:cubicBezTo>
                  <a:cubicBezTo>
                    <a:pt x="1835" y="15599"/>
                    <a:pt x="1648" y="15497"/>
                    <a:pt x="1474" y="15541"/>
                  </a:cubicBezTo>
                  <a:close/>
                  <a:moveTo>
                    <a:pt x="3296" y="18191"/>
                  </a:moveTo>
                  <a:cubicBezTo>
                    <a:pt x="3169" y="18222"/>
                    <a:pt x="3054" y="18325"/>
                    <a:pt x="3001" y="18491"/>
                  </a:cubicBezTo>
                  <a:cubicBezTo>
                    <a:pt x="2934" y="18701"/>
                    <a:pt x="3004" y="18940"/>
                    <a:pt x="3167" y="19048"/>
                  </a:cubicBezTo>
                  <a:cubicBezTo>
                    <a:pt x="3429" y="19318"/>
                    <a:pt x="3701" y="19568"/>
                    <a:pt x="3981" y="19796"/>
                  </a:cubicBezTo>
                  <a:cubicBezTo>
                    <a:pt x="4261" y="20023"/>
                    <a:pt x="4548" y="20228"/>
                    <a:pt x="4844" y="20411"/>
                  </a:cubicBezTo>
                  <a:cubicBezTo>
                    <a:pt x="5045" y="20564"/>
                    <a:pt x="5313" y="20464"/>
                    <a:pt x="5409" y="20199"/>
                  </a:cubicBezTo>
                  <a:cubicBezTo>
                    <a:pt x="5498" y="19954"/>
                    <a:pt x="5398" y="19668"/>
                    <a:pt x="5193" y="19572"/>
                  </a:cubicBezTo>
                  <a:cubicBezTo>
                    <a:pt x="4923" y="19405"/>
                    <a:pt x="4660" y="19219"/>
                    <a:pt x="4405" y="19012"/>
                  </a:cubicBezTo>
                  <a:cubicBezTo>
                    <a:pt x="4150" y="18804"/>
                    <a:pt x="3902" y="18576"/>
                    <a:pt x="3663" y="18330"/>
                  </a:cubicBezTo>
                  <a:cubicBezTo>
                    <a:pt x="3561" y="18201"/>
                    <a:pt x="3423" y="18160"/>
                    <a:pt x="3296" y="18191"/>
                  </a:cubicBezTo>
                  <a:close/>
                  <a:moveTo>
                    <a:pt x="14373" y="18253"/>
                  </a:moveTo>
                  <a:cubicBezTo>
                    <a:pt x="14265" y="18225"/>
                    <a:pt x="14147" y="18254"/>
                    <a:pt x="14051" y="18345"/>
                  </a:cubicBezTo>
                  <a:cubicBezTo>
                    <a:pt x="13803" y="18599"/>
                    <a:pt x="13546" y="18833"/>
                    <a:pt x="13279" y="19045"/>
                  </a:cubicBezTo>
                  <a:cubicBezTo>
                    <a:pt x="13012" y="19256"/>
                    <a:pt x="12736" y="19446"/>
                    <a:pt x="12455" y="19616"/>
                  </a:cubicBezTo>
                  <a:cubicBezTo>
                    <a:pt x="12254" y="19709"/>
                    <a:pt x="12155" y="19985"/>
                    <a:pt x="12236" y="20228"/>
                  </a:cubicBezTo>
                  <a:cubicBezTo>
                    <a:pt x="12327" y="20504"/>
                    <a:pt x="12600" y="20612"/>
                    <a:pt x="12807" y="20455"/>
                  </a:cubicBezTo>
                  <a:cubicBezTo>
                    <a:pt x="13114" y="20269"/>
                    <a:pt x="13415" y="20061"/>
                    <a:pt x="13706" y="19829"/>
                  </a:cubicBezTo>
                  <a:cubicBezTo>
                    <a:pt x="13996" y="19597"/>
                    <a:pt x="14276" y="19341"/>
                    <a:pt x="14547" y="19063"/>
                  </a:cubicBezTo>
                  <a:cubicBezTo>
                    <a:pt x="14685" y="18924"/>
                    <a:pt x="14723" y="18686"/>
                    <a:pt x="14638" y="18495"/>
                  </a:cubicBezTo>
                  <a:cubicBezTo>
                    <a:pt x="14580" y="18365"/>
                    <a:pt x="14481" y="18281"/>
                    <a:pt x="14373" y="18253"/>
                  </a:cubicBezTo>
                  <a:close/>
                  <a:moveTo>
                    <a:pt x="6272" y="20166"/>
                  </a:moveTo>
                  <a:cubicBezTo>
                    <a:pt x="6117" y="20186"/>
                    <a:pt x="5979" y="20316"/>
                    <a:pt x="5935" y="20510"/>
                  </a:cubicBezTo>
                  <a:cubicBezTo>
                    <a:pt x="5880" y="20756"/>
                    <a:pt x="5996" y="21012"/>
                    <a:pt x="6197" y="21086"/>
                  </a:cubicBezTo>
                  <a:cubicBezTo>
                    <a:pt x="6522" y="21210"/>
                    <a:pt x="6854" y="21312"/>
                    <a:pt x="7189" y="21390"/>
                  </a:cubicBezTo>
                  <a:cubicBezTo>
                    <a:pt x="7522" y="21467"/>
                    <a:pt x="7857" y="21521"/>
                    <a:pt x="8196" y="21551"/>
                  </a:cubicBezTo>
                  <a:cubicBezTo>
                    <a:pt x="8371" y="21550"/>
                    <a:pt x="8523" y="21400"/>
                    <a:pt x="8562" y="21192"/>
                  </a:cubicBezTo>
                  <a:cubicBezTo>
                    <a:pt x="8613" y="20926"/>
                    <a:pt x="8473" y="20664"/>
                    <a:pt x="8253" y="20613"/>
                  </a:cubicBezTo>
                  <a:cubicBezTo>
                    <a:pt x="7944" y="20585"/>
                    <a:pt x="7637" y="20534"/>
                    <a:pt x="7333" y="20463"/>
                  </a:cubicBezTo>
                  <a:cubicBezTo>
                    <a:pt x="7029" y="20391"/>
                    <a:pt x="6726" y="20299"/>
                    <a:pt x="6428" y="20184"/>
                  </a:cubicBezTo>
                  <a:cubicBezTo>
                    <a:pt x="6375" y="20164"/>
                    <a:pt x="6323" y="20159"/>
                    <a:pt x="6272" y="20166"/>
                  </a:cubicBezTo>
                  <a:close/>
                  <a:moveTo>
                    <a:pt x="11388" y="20195"/>
                  </a:moveTo>
                  <a:cubicBezTo>
                    <a:pt x="11330" y="20188"/>
                    <a:pt x="11270" y="20194"/>
                    <a:pt x="11211" y="20221"/>
                  </a:cubicBezTo>
                  <a:cubicBezTo>
                    <a:pt x="10921" y="20328"/>
                    <a:pt x="10629" y="20412"/>
                    <a:pt x="10333" y="20477"/>
                  </a:cubicBezTo>
                  <a:cubicBezTo>
                    <a:pt x="10038" y="20543"/>
                    <a:pt x="9740" y="20588"/>
                    <a:pt x="9440" y="20613"/>
                  </a:cubicBezTo>
                  <a:cubicBezTo>
                    <a:pt x="9241" y="20600"/>
                    <a:pt x="9067" y="20779"/>
                    <a:pt x="9043" y="21020"/>
                  </a:cubicBezTo>
                  <a:cubicBezTo>
                    <a:pt x="9012" y="21336"/>
                    <a:pt x="9236" y="21600"/>
                    <a:pt x="9494" y="21555"/>
                  </a:cubicBezTo>
                  <a:cubicBezTo>
                    <a:pt x="9824" y="21527"/>
                    <a:pt x="10152" y="21477"/>
                    <a:pt x="10477" y="21405"/>
                  </a:cubicBezTo>
                  <a:cubicBezTo>
                    <a:pt x="10803" y="21332"/>
                    <a:pt x="11124" y="21240"/>
                    <a:pt x="11442" y="21122"/>
                  </a:cubicBezTo>
                  <a:cubicBezTo>
                    <a:pt x="11637" y="21071"/>
                    <a:pt x="11768" y="20846"/>
                    <a:pt x="11740" y="20606"/>
                  </a:cubicBezTo>
                  <a:cubicBezTo>
                    <a:pt x="11713" y="20378"/>
                    <a:pt x="11561" y="20217"/>
                    <a:pt x="11388" y="20195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9" name="AutoShape 9"/>
          <p:cNvSpPr/>
          <p:nvPr/>
        </p:nvSpPr>
        <p:spPr>
          <a:xfrm>
            <a:off x="1465154" y="3284629"/>
            <a:ext cx="1079856" cy="1079857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498977" y="3284629"/>
            <a:ext cx="1079856" cy="1079857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109454" y="2459941"/>
            <a:ext cx="1858905" cy="435747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109454" y="1792626"/>
            <a:ext cx="1858905" cy="624786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536718" y="3284629"/>
            <a:ext cx="1079856" cy="1079857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593880" y="3284629"/>
            <a:ext cx="1079856" cy="1079857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574457" y="3284629"/>
            <a:ext cx="1079856" cy="1079857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181019" y="2459941"/>
            <a:ext cx="1858905" cy="435747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81019" y="1792626"/>
            <a:ext cx="1858905" cy="624786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520164" y="3464617"/>
            <a:ext cx="969837" cy="719881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36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3553987" y="3464617"/>
            <a:ext cx="969837" cy="719881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36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5591728" y="3464617"/>
            <a:ext cx="969837" cy="719881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36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7629467" y="3464617"/>
            <a:ext cx="969837" cy="719881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36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9648889" y="3464617"/>
            <a:ext cx="969837" cy="719881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36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962095" y="5089149"/>
            <a:ext cx="2085975" cy="13906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通过目视检查车辆外观、灯光、仪表等是否正常。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2995918" y="1570795"/>
            <a:ext cx="2085975" cy="13906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利用听诊器或类似工具倾听发动机、变速器等部件的工作声音，判断是否存在异常。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7071398" y="1571051"/>
            <a:ext cx="2085975" cy="13906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在排查过程中，要确保自身和他人安全，遵守安全操作规程。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5033659" y="5089149"/>
            <a:ext cx="2085975" cy="13906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用手触摸车辆部件，感受其温度、振动等是否正常。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090820" y="5089149"/>
            <a:ext cx="2085975" cy="13906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对排查过程中发现的问题进行详细记录，为后续维修和治理提供依据。</a:t>
            </a:r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排查技巧与注意事项</a:t>
              </a:r>
            </a:p>
          </p:txBody>
        </p:sp>
      </p:grpSp>
      <p:sp>
        <p:nvSpPr>
          <p:cNvPr id="50" name="TextBox 50"/>
          <p:cNvSpPr txBox="1"/>
          <p:nvPr/>
        </p:nvSpPr>
        <p:spPr>
          <a:xfrm>
            <a:off x="2814943" y="1248081"/>
            <a:ext cx="24479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听诊法</a:t>
            </a:r>
          </a:p>
        </p:txBody>
      </p:sp>
      <p:sp>
        <p:nvSpPr>
          <p:cNvPr id="51" name="TextBox 51"/>
          <p:cNvSpPr txBox="1"/>
          <p:nvPr/>
        </p:nvSpPr>
        <p:spPr>
          <a:xfrm>
            <a:off x="781120" y="4814330"/>
            <a:ext cx="2447925" cy="44767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观察法</a:t>
            </a:r>
          </a:p>
        </p:txBody>
      </p:sp>
      <p:sp>
        <p:nvSpPr>
          <p:cNvPr id="52" name="TextBox 52"/>
          <p:cNvSpPr txBox="1"/>
          <p:nvPr/>
        </p:nvSpPr>
        <p:spPr>
          <a:xfrm>
            <a:off x="8909845" y="4814330"/>
            <a:ext cx="2447925" cy="457200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详细记录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6890423" y="1248338"/>
            <a:ext cx="2447925" cy="457200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注意安全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https://d.book118.com/827133064063006035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94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2024-09-09T21:22:44.515</cp:lastPrinted>
  <dcterms:created xsi:type="dcterms:W3CDTF">2024-09-09T13:22:44Z</dcterms:created>
  <dcterms:modified xsi:type="dcterms:W3CDTF">2024-09-09T13:22:46Z</dcterms:modified>
</cp:coreProperties>
</file>