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84CBE-FC5A-4DEB-96EB-B1239DE04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72A57-0F78-42A8-8061-313D54B8F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A73C8-AEB1-452C-8CCF-C87BB482F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EE42A-EBCE-4E49-9D35-AB1038BBA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511D40-0132-47BD-8439-2A57F3CC8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827D7-6733-49DA-9093-1F5AD97A1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83B52-C5BC-47F5-9666-9D70C3C0A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51BBF6-8273-432B-912D-81FD16971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425C3-D359-4DF5-A66C-36C7BEA12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78FC2-A074-4641-B178-5B74601A7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2C44D-BCF0-471C-B30F-2C9806C09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33106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EPC总承包项目组织结构的项目评估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项目评估方法与流程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项目组织结构效率评估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项目风险管理与应对能力评估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项目组织结构优化建议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对EPC总承包项目的组织结构进行全面、客观、科学的评估，为项目决策提供参考依据。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随着EPC总承包模式的广泛应用，项目组织结构在项目成功中的作用日益凸显。本次评估旨在分析项目组织结构的合理性、有效性和适应性，为项目顺利实施提供保障。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组织结构层次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评估项目组织结构的层次设置，包括决策层、管理层、执行层等，并分析其合理性。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评估EPC总承包项目采用的组织结构类型，如直线制、职能制、事业部制等，并分析其优缺点。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职责与权限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评估项目各参与方的职责与权限划分，包括业主、总承包商、分包商等，并分析其清晰度和合理性。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资源与配置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评估项目组织结构的资源配置情况，包括人力资源、物力资源、财力资源等，并分析其充足性和合理性。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协调与沟通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评估项目组织结构中的协调与沟通机制，包括内部协调和外部协调，并分析其有效性和顺畅性。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EPC总承包项目组织结构概述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职能制组织结构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各级行政单位除主管负责人外，还相应地设立一些职能机构，协助主管负责人处理工作。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事业部制组织结构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适用于具有较复杂的产品类别或较广泛的地区分布的企业，将不同的产品或地区划分为不同的事业部进行独立经营。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最简单的组织形式，各级行政单位从上到下实行垂直领导，下属部门只接受一个上级的指令。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59" r="1315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各部门职责与权限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项目管理部门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负责项目的整体规划和协调，制定项目计划、监督项目进度、协调资源分配等。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设计部门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负责项目的设计工作，包括初步设计、详细设计、施工图设计等，确保设计方案符合合同要求和行业标准。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负责项目的采购工作，包括设备、材料、服务等的采购，确保采购物品的质量和交货期满足项目需求。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施工部门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负责项目的施工工作，包括施工组织设计、施工进度计划、施工质量管理等，确保施工活动按照合同要求和行业标准进行。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负责项目的全面管理，包括项目计划、组织、协调、控制等，确保项目的顺利进行和目标的达成。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负责项目的技术管理和指导工作，包括技术方案制定、技术难题解决、技术标准执行等。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总工程师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负责项目的采购管理和协调工作，包括采购计划制定、供应商选择、采购合同管理等。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采购经理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负责项目的施工管理和协调工作，包括施工组织设计、施工进度控制、施工质量管理等。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施工经理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关键人员角色与责任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项目评估方法与流程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利用专家经验、知识和判断力，对项目进行定性或定量评估。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125" r="3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运用经济学原理和方法，对项目经济效益进行评估。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经济分析法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通过建立数学模型，对项目进行模拟和预测，评估项目效果。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评估方法选择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评估流程设计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确定项目评估的具体目标和要求。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按照评估计划，采用相应的评估方法对项目进行实际评估。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制定评估计划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根据项目特点和评估目标，制定详细的评估计划，包括评估方法、时间安排、资源需求等。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汇总分析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对收集的数据进行整理、分类、统计和分析，形成评估结果。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根据项目特点和评估需求，收集相关的数据和信息，包括项目文件、合同、进度报告、成本数据等。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对收集的数据进行综合分析，包括趋势分析、对比分析、因果分析等，以揭示项目的实际情况和问题。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利用图表、图像等方式将数据呈现出来，以便更直观地了解项目情况和评估结果。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项目组织结构效率评估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https://d.book118.com/827133106063006035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2024-09-09T21:22:48.485</cp:lastPrinted>
  <dcterms:created xsi:type="dcterms:W3CDTF">2024-09-09T13:22:48Z</dcterms:created>
  <dcterms:modified xsi:type="dcterms:W3CDTF">2024-09-09T13:22:50Z</dcterms:modified>
</cp:coreProperties>
</file>