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 id="214748367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8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CD90198D-4C03-4C1A-966D-11AECA14C54C}">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CD90198D-4C03-4C1A-966D-11AECA14C54C}">
      <dgm:prSet/>
      <dgm:spPr/>
      <dgm:t>
        <a:bodyPr/>
        <a:lstStyle/>
        <a:p>
          <a:endParaRPr lang="zh-CN" altLang="en-US"/>
        </a:p>
      </dgm:t>
    </dgm:pt>
    <dgm:pt modelId="{9844862B-BB9A-421C-AD39-9090704A225C}" type="parTrans" cxnId="{0224D394-5DDC-488F-AAEF-A5CA5AF67B87}">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0224D394-5DDC-488F-AAEF-A5CA5AF67B87}">
      <dgm:prSet/>
      <dgm:spPr/>
      <dgm:t>
        <a:bodyPr/>
        <a:lstStyle/>
        <a:p>
          <a:endParaRPr lang="zh-CN" altLang="en-US"/>
        </a:p>
      </dgm:t>
    </dgm:pt>
    <dgm:pt modelId="{FD67ED7A-1D06-481B-86AC-D8229A40D605}" type="parTrans" cxnId="{BE4FEE14-5CD6-44EF-BB01-F66B3BC9E12E}">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BE4FEE14-5CD6-44EF-BB01-F66B3BC9E12E}">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CD90198D-4C03-4C1A-966D-11AECA14C54C}" srcId="{9E4703A2-10FB-4869-A797-1EE97028710B}" destId="{4161F128-FBC3-4E39-B6A1-34C7B5EF323B}" srcOrd="0" destOrd="0" parTransId="{A35B93DF-E8B8-45C9-9825-017E52611F06}" sibTransId="{63B53EA4-050B-4C97-ABB7-336EE0895839}"/>
    <dgm:cxn modelId="{0224D394-5DDC-488F-AAEF-A5CA5AF67B87}" srcId="{9E4703A2-10FB-4869-A797-1EE97028710B}" destId="{CD4F4671-ACDE-4C23-B362-6ADD372920AA}" srcOrd="1" destOrd="0" parTransId="{9844862B-BB9A-421C-AD39-9090704A225C}" sibTransId="{53EE4BE0-D329-42F6-AF46-D3F130E439E5}"/>
    <dgm:cxn modelId="{BE4FEE14-5CD6-44EF-BB01-F66B3BC9E12E}" srcId="{9E4703A2-10FB-4869-A797-1EE97028710B}" destId="{6C8FAB9A-5ED5-4ED1-9385-16D9E48DD3D8}" srcOrd="2" destOrd="0" parTransId="{FD67ED7A-1D06-481B-86AC-D8229A40D605}" sibTransId="{F36694EA-FC93-4EFA-812E-E91E7293C4B2}"/>
    <dgm:cxn modelId="{0A1956E0-513D-4853-8B8A-6EB1CAAC7B6A}" type="presOf" srcId="{9E4703A2-10FB-4869-A797-1EE97028710B}" destId="{FA769293-6C0D-4117-9EC0-6F43B97F8271}" srcOrd="0" destOrd="0" presId="islide.smartart.onepicture"/>
    <dgm:cxn modelId="{5ED45FE4-13FB-41B1-B372-DFF129815786}"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2003ECCE-EA26-4226-94C6-AC16C771B587}">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2003ECCE-EA26-4226-94C6-AC16C771B587}">
      <dgm:prSet/>
      <dgm:spPr/>
      <dgm:t>
        <a:bodyPr/>
        <a:lstStyle/>
        <a:p>
          <a:endParaRPr lang="zh-CN" altLang="en-US"/>
        </a:p>
      </dgm:t>
    </dgm:pt>
    <dgm:pt modelId="{9844862B-BB9A-421C-AD39-9090704A225C}" type="parTrans" cxnId="{7AD2C500-1EB9-4658-BF5B-E7BED34614FC}">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7AD2C500-1EB9-4658-BF5B-E7BED34614FC}">
      <dgm:prSet/>
      <dgm:spPr/>
      <dgm:t>
        <a:bodyPr/>
        <a:lstStyle/>
        <a:p>
          <a:endParaRPr lang="zh-CN" altLang="en-US"/>
        </a:p>
      </dgm:t>
    </dgm:pt>
    <dgm:pt modelId="{FD67ED7A-1D06-481B-86AC-D8229A40D605}" type="parTrans" cxnId="{24C62893-C27B-4BD7-A2FD-49D12B87C78F}">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24C62893-C27B-4BD7-A2FD-49D12B87C78F}">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2003ECCE-EA26-4226-94C6-AC16C771B587}" srcId="{9E4703A2-10FB-4869-A797-1EE97028710B}" destId="{4161F128-FBC3-4E39-B6A1-34C7B5EF323B}" srcOrd="0" destOrd="0" parTransId="{A35B93DF-E8B8-45C9-9825-017E52611F06}" sibTransId="{63B53EA4-050B-4C97-ABB7-336EE0895839}"/>
    <dgm:cxn modelId="{7AD2C500-1EB9-4658-BF5B-E7BED34614FC}" srcId="{9E4703A2-10FB-4869-A797-1EE97028710B}" destId="{CD4F4671-ACDE-4C23-B362-6ADD372920AA}" srcOrd="1" destOrd="0" parTransId="{9844862B-BB9A-421C-AD39-9090704A225C}" sibTransId="{53EE4BE0-D329-42F6-AF46-D3F130E439E5}"/>
    <dgm:cxn modelId="{24C62893-C27B-4BD7-A2FD-49D12B87C78F}" srcId="{9E4703A2-10FB-4869-A797-1EE97028710B}" destId="{6C8FAB9A-5ED5-4ED1-9385-16D9E48DD3D8}" srcOrd="2" destOrd="0" parTransId="{FD67ED7A-1D06-481B-86AC-D8229A40D605}" sibTransId="{F36694EA-FC93-4EFA-812E-E91E7293C4B2}"/>
    <dgm:cxn modelId="{BAA55702-031F-4422-A0F7-8F9ABC393E68}" type="presOf" srcId="{9E4703A2-10FB-4869-A797-1EE97028710B}" destId="{FA769293-6C0D-4117-9EC0-6F43B97F8271}" srcOrd="0" destOrd="0" presId="islide.smartart.onepicture"/>
    <dgm:cxn modelId="{E1DD68FE-2869-45FB-91FC-7634F9D386F4}"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2AA50E-DA7F-4482-AA0D-7481E0E92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5E7FD-24F0-4D9B-BBA9-AA9298F9F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1E69A1-EB4A-4DF5-8CD9-C86AC2768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D30A09-7CB4-4931-AA3F-9CAF6AA3F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80A132-D828-43D4-B041-33D6F3713B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024DDC-2DFC-4C2A-A736-8993D42AA0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8EF856-6115-4A5C-88B7-7FA203FE9E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76CAA8-04A9-4AB9-83BA-A2C40DBA78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79DED0-6199-4116-AE8F-6D678ACD3B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79615B-FDE4-4524-82AA-7D7A5589E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18BAF-1E7D-45D6-8062-DFB3BE421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545102"/>
            <a:ext cx="3686899" cy="443198"/>
          </a:xfrm>
          <a:noFill/>
        </p:spPr>
        <p:txBody>
          <a:bodyPr wrap="square" lIns="0" tIns="0" rIns="0" bIns="0" rtlCol="0" anchor="b" anchorCtr="0">
            <a:spAutoFit/>
          </a:bodyPr>
          <a:lstStyle>
            <a:lvl1pPr marL="0" indent="0">
              <a:buFontTx/>
              <a:buNone/>
              <a:defRPr lang="zh-CN" altLang="en-US" sz="3200" b="1" smtClean="0">
                <a:solidFill>
                  <a:schemeClr val="accent1"/>
                </a:solidFill>
                <a:latin typeface="等线" panose="02010600030101010101" pitchFamily="2" charset="-122"/>
                <a:ea typeface="等线" panose="02010600030101010101" pitchFamily="2" charset="-122"/>
                <a:cs typeface="+mn-cs"/>
              </a:defRPr>
            </a:lvl1pPr>
          </a:lstStyle>
          <a:p>
            <a:pPr marL="0" lvl="0" defTabSz="457200"/>
            <a:r>
              <a:rPr lang="zh-CN" altLang="en-US"/>
              <a:t>编辑母版文本样式</a:t>
            </a:r>
            <a:endParaRPr lang="zh-CN" altLang="en-US"/>
          </a:p>
        </p:txBody>
      </p:sp>
      <p:cxnSp>
        <p:nvCxnSpPr>
          <p:cNvPr id="18" name="直接连接符 17"/>
          <p:cNvCxnSpPr/>
          <p:nvPr userDrawn="1"/>
        </p:nvCxnSpPr>
        <p:spPr>
          <a:xfrm>
            <a:off x="1400175" y="1004888"/>
            <a:ext cx="1009650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1">
            <a:duotone>
              <a:schemeClr val="accent2">
                <a:shade val="45000"/>
                <a:satMod val="135000"/>
              </a:schemeClr>
              <a:prstClr val="white"/>
            </a:duotone>
            <a:extLst>
              <a:ext uri="{28A0092B-C50C-407E-A947-70E740481C1C}">
                <a14:useLocalDpi xmlns:a14="http://schemas.microsoft.com/office/drawing/2010/main" val="0"/>
              </a:ext>
            </a:extLst>
          </a:blip>
          <a:srcRect l="2750" t="2990" r="85478" b="74550"/>
          <a:stretch>
            <a:fillRect/>
          </a:stretch>
        </p:blipFill>
        <p:spPr>
          <a:xfrm>
            <a:off x="618284" y="253881"/>
            <a:ext cx="954953" cy="956547"/>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5"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cxnSp>
        <p:nvCxnSpPr>
          <p:cNvPr id="3" name="直接连接符 2"/>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7"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8"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仅标题">
    <p:spTree>
      <p:nvGrpSpPr>
        <p:cNvPr id="1" name=""/>
        <p:cNvGrpSpPr/>
        <p:nvPr/>
      </p:nvGrpSpPr>
      <p:grpSpPr>
        <a:xfrm>
          <a:off x="0" y="0"/>
          <a:ext cx="0" cy="0"/>
        </a:xfrm>
      </p:grpSpPr>
      <p:sp>
        <p:nvSpPr>
          <p:cNvPr id="3" name="日期占位符 2"/>
          <p:cNvSpPr>
            <a:spLocks noGrp="1"/>
          </p:cNvSpPr>
          <p:nvPr>
            <p:ph type="dt" sz="half" idx="10"/>
          </p:nvPr>
        </p:nvSpPr>
        <p:spPr>
          <a:xfrm>
            <a:off x="8153936" y="6448427"/>
            <a:ext cx="1396623"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D7E00A-486F-4252-8B1D-E32645521F49}" type="datetime1">
              <a:rPr lang="zh-CN" altLang="en-US" smtClean="0">
                <a:solidFill>
                  <a:prstClr val="black">
                    <a:lumMod val="65000"/>
                    <a:lumOff val="35000"/>
                  </a:prstClr>
                </a:solidFill>
              </a:rPr>
              <a:t/>
            </a:fld>
            <a:endParaRPr altLang="en-US">
              <a:solidFill>
                <a:prstClr val="black">
                  <a:lumMod val="65000"/>
                  <a:lumOff val="35000"/>
                </a:prstClr>
              </a:solidFill>
            </a:endParaRPr>
          </a:p>
        </p:txBody>
      </p:sp>
      <p:sp>
        <p:nvSpPr>
          <p:cNvPr id="4" name="页脚占位符 3"/>
          <p:cNvSpPr>
            <a:spLocks noGrp="1"/>
          </p:cNvSpPr>
          <p:nvPr>
            <p:ph type="ftr" sz="quarter" idx="11"/>
          </p:nvPr>
        </p:nvSpPr>
        <p:spPr>
          <a:xfrm>
            <a:off x="1209151" y="6448427"/>
            <a:ext cx="6639905"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altLang="en-US">
              <a:solidFill>
                <a:prstClr val="black">
                  <a:lumMod val="65000"/>
                  <a:lumOff val="35000"/>
                </a:prstClr>
              </a:solidFill>
            </a:endParaRPr>
          </a:p>
        </p:txBody>
      </p:sp>
      <p:sp>
        <p:nvSpPr>
          <p:cNvPr id="5" name="幻灯片编号占位符 4"/>
          <p:cNvSpPr>
            <a:spLocks noGrp="1"/>
          </p:cNvSpPr>
          <p:nvPr>
            <p:ph type="sldNum" sz="quarter" idx="12"/>
          </p:nvPr>
        </p:nvSpPr>
        <p:spPr>
          <a:xfrm>
            <a:off x="9830772" y="6448427"/>
            <a:ext cx="1143299"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altLang="zh-CN" smtClean="0">
                <a:solidFill>
                  <a:prstClr val="black">
                    <a:tint val="75000"/>
                  </a:prstClr>
                </a:solidFill>
              </a:rPr>
              <a:t/>
            </a:fld>
            <a:endParaRPr altLang="en-US">
              <a:solidFill>
                <a:prstClr val="black">
                  <a:tint val="75000"/>
                </a:prstClr>
              </a:solidFill>
            </a:endParaRPr>
          </a:p>
        </p:txBody>
      </p:sp>
      <p:sp>
        <p:nvSpPr>
          <p:cNvPr id="6" name="标题 5"/>
          <p:cNvSpPr>
            <a:spLocks noGrp="1"/>
          </p:cNvSpPr>
          <p:nvPr>
            <p:ph type="title"/>
          </p:nvPr>
        </p:nvSpPr>
        <p:spPr/>
        <p:txBody>
          <a:bodyPr/>
          <a:lstStyle/>
          <a:p>
            <a:r>
              <a:rPr lang="zh-CN" altLang="en-US"/>
              <a:t>单击此处编辑母版标题样式</a:t>
            </a:r>
            <a:endParaRPr lang="zh-CN"/>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239607" y="0"/>
            <a:ext cx="10972800" cy="672465"/>
          </a:xfrm>
        </p:spPr>
        <p:txBody>
          <a:bodyPr/>
          <a:lstStyle>
            <a:lvl1pPr algn="l">
              <a:defRPr sz="4000">
                <a:latin typeface="华文新魏" panose="02010800040101010101" charset="-122"/>
                <a:ea typeface="华文新魏" panose="02010800040101010101" charset="-122"/>
              </a:defRPr>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58987" y="712470"/>
            <a:ext cx="11561233" cy="5317490"/>
          </a:xfrm>
        </p:spPr>
        <p:txBody>
          <a:bodyPr/>
          <a:lstStyle>
            <a:lvl1pPr marL="0" indent="0">
              <a:buFont typeface="Wingdings" panose="05000000000000000000" charset="0"/>
              <a:buChar char="Ø"/>
              <a:defRPr sz="2000">
                <a:latin typeface="楷体" panose="02010609060101010101" charset="-122"/>
                <a:ea typeface="楷体" panose="02010609060101010101" charset="-122"/>
              </a:defRPr>
            </a:lvl1pPr>
            <a:lvl2pPr>
              <a:defRPr sz="2000">
                <a:latin typeface="楷体" panose="02010609060101010101" charset="-122"/>
                <a:ea typeface="楷体" panose="02010609060101010101" charset="-122"/>
              </a:defRPr>
            </a:lvl2pPr>
            <a:lvl3pPr>
              <a:defRPr sz="2000">
                <a:latin typeface="楷体" panose="02010609060101010101" charset="-122"/>
                <a:ea typeface="楷体" panose="02010609060101010101" charset="-122"/>
              </a:defRPr>
            </a:lvl3pPr>
            <a:lvl4pPr>
              <a:defRPr>
                <a:latin typeface="楷体" panose="02010609060101010101" charset="-122"/>
                <a:ea typeface="楷体" panose="02010609060101010101" charset="-122"/>
              </a:defRPr>
            </a:lvl4pPr>
            <a:lvl5pPr>
              <a:defRPr>
                <a:latin typeface="楷体" panose="02010609060101010101" charset="-122"/>
                <a:ea typeface="楷体" panose="02010609060101010101" charset="-122"/>
              </a:defRPr>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838389"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a:xfrm>
            <a:off x="4038412" y="6356746"/>
            <a:ext cx="4115176"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a:xfrm>
            <a:off x="8611165"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mc:AlternateContent>
    <mc:Choice xmlns:p14="http://schemas.microsoft.com/office/powerpoint/2010/main" Requires="p14">
      <p:transition spd="slow" p14:dur="1200">
        <p14:prism dir="u"/>
      </p:transition>
    </mc:Choice>
    <mc:Fallback>
      <p:transition spd="slow">
        <p:fade/>
      </p:transition>
    </mc:Fallback>
  </mc:AlternateContent>
  <p:timing/>
  <p:hf hdr="0" ftr="0" dt="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545102"/>
            <a:ext cx="3686899" cy="443198"/>
          </a:xfrm>
          <a:noFill/>
        </p:spPr>
        <p:txBody>
          <a:bodyPr wrap="square" lIns="0" tIns="0" rIns="0" bIns="0" rtlCol="0" anchor="b" anchorCtr="0">
            <a:spAutoFit/>
          </a:bodyPr>
          <a:lstStyle>
            <a:lvl1pPr marL="0" indent="0">
              <a:buFontTx/>
              <a:buNone/>
              <a:defRPr lang="zh-CN" altLang="en-US" sz="3200" b="1" smtClean="0">
                <a:solidFill>
                  <a:schemeClr val="accent1"/>
                </a:solidFill>
                <a:latin typeface="等线" panose="02010600030101010101" pitchFamily="2" charset="-122"/>
                <a:ea typeface="等线" panose="02010600030101010101" pitchFamily="2" charset="-122"/>
                <a:cs typeface="+mn-cs"/>
              </a:defRPr>
            </a:lvl1pPr>
          </a:lstStyle>
          <a:p>
            <a:pPr marL="0" lvl="0" defTabSz="457200"/>
            <a:r>
              <a:rPr lang="zh-CN" altLang="en-US"/>
              <a:t>编辑母版文本样式</a:t>
            </a:r>
            <a:endParaRPr lang="zh-CN" altLang="en-US"/>
          </a:p>
        </p:txBody>
      </p:sp>
      <p:cxnSp>
        <p:nvCxnSpPr>
          <p:cNvPr id="18" name="直接连接符 17"/>
          <p:cNvCxnSpPr/>
          <p:nvPr userDrawn="1"/>
        </p:nvCxnSpPr>
        <p:spPr>
          <a:xfrm>
            <a:off x="1400175" y="1004888"/>
            <a:ext cx="1009650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1">
            <a:duotone>
              <a:schemeClr val="accent2">
                <a:shade val="45000"/>
                <a:satMod val="135000"/>
              </a:schemeClr>
              <a:prstClr val="white"/>
            </a:duotone>
          </a:blip>
          <a:srcRect l="2750" t="2990" r="85478" b="74550"/>
          <a:stretch>
            <a:fillRect/>
          </a:stretch>
        </p:blipFill>
        <p:spPr>
          <a:xfrm>
            <a:off x="618284" y="253881"/>
            <a:ext cx="954953" cy="956547"/>
          </a:xfrm>
          <a:prstGeom prst="rect">
            <a:avLst/>
          </a:prstGeom>
        </p:spPr>
      </p:pic>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lvl1pPr algn="ctr">
              <a:defRPr sz="3200">
                <a:solidFill>
                  <a:schemeClr val="tx1"/>
                </a:solidFill>
                <a:latin typeface="+mj-ea"/>
                <a:ea typeface="+mj-ea"/>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a:xfrm>
            <a:off x="612000" y="6314400"/>
            <a:ext cx="2700000" cy="316800"/>
          </a:xfrm>
        </p:spPr>
        <p:txBody>
          <a:bodyPr wrap="square">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a:xfrm>
            <a:off x="4116000" y="6314400"/>
            <a:ext cx="3960000" cy="316800"/>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4"/>
            </p:custDataLst>
          </p:nvPr>
        </p:nvSpPr>
        <p:spPr>
          <a:xfrm>
            <a:off x="8877600" y="6314400"/>
            <a:ext cx="2700000" cy="316800"/>
          </a:xfrm>
        </p:spPr>
        <p:txBody>
          <a:bodyPr wrap="square">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slideLayout" Target="../slideLayouts/slideLayout23.xml" /><Relationship Id="rId3" Type="http://schemas.openxmlformats.org/officeDocument/2006/relationships/image" Target="../media/image2.png" /><Relationship Id="rId4"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11">
            <a:duotone>
              <a:schemeClr val="bg2">
                <a:shade val="45000"/>
                <a:satMod val="135000"/>
              </a:schemeClr>
              <a:prstClr val="white"/>
            </a:duotone>
          </a:blip>
          <a:stretch>
            <a:fillRect/>
          </a:stretch>
        </p:blipFill>
        <p:spPr>
          <a:xfrm>
            <a:off x="-1" y="5442444"/>
            <a:ext cx="12186319" cy="1415557"/>
          </a:xfrm>
          <a:prstGeom prst="rect">
            <a:avLst/>
          </a:prstGeom>
        </p:spPr>
      </p:pic>
      <p:sp>
        <p:nvSpPr>
          <p:cNvPr id="8" name="标题占位符 1"/>
          <p:cNvSpPr>
            <a:spLocks noGrp="1"/>
          </p:cNvSpPr>
          <p:nvPr>
            <p:ph type="title"/>
          </p:nvPr>
        </p:nvSpPr>
        <p:spPr>
          <a:xfrm>
            <a:off x="719668" y="116637"/>
            <a:ext cx="10755197" cy="912067"/>
          </a:xfrm>
          <a:prstGeom prst="rect">
            <a:avLst/>
          </a:prstGeom>
        </p:spPr>
        <p:txBody>
          <a:bodyPr vert="horz" lIns="121917" tIns="60958" rIns="121917" bIns="60958" rtlCol="0" anchor="b">
            <a:noAutofit/>
          </a:bodyPr>
          <a:lstStyle/>
          <a:p>
            <a:pPr lvl="0" defTabSz="685800"/>
            <a:r>
              <a:rPr lang="zh-CN" altLang="en-US"/>
              <a:t>单击此处编辑母版标题样式</a:t>
            </a:r>
            <a:endParaRPr lang="zh-CN" altLang="en-US"/>
          </a:p>
        </p:txBody>
      </p:sp>
      <p:sp>
        <p:nvSpPr>
          <p:cNvPr id="19" name="文本占位符 3"/>
          <p:cNvSpPr>
            <a:spLocks noGrp="1"/>
          </p:cNvSpPr>
          <p:nvPr>
            <p:ph type="body" idx="1"/>
          </p:nvPr>
        </p:nvSpPr>
        <p:spPr>
          <a:xfrm>
            <a:off x="719667" y="1149201"/>
            <a:ext cx="10749461" cy="4952511"/>
          </a:xfrm>
          <a:prstGeom prst="rect">
            <a:avLst/>
          </a:prstGeom>
        </p:spPr>
        <p:txBody>
          <a:bodyPr vert="horz" lIns="91440" tIns="45720" rIns="91440" bIns="45720" rtlCol="0">
            <a:normAutofit/>
          </a:bodyPr>
          <a:lstStyle/>
          <a:p>
            <a:pPr marL="160655" marR="0" lvl="0" indent="-160655" defTabSz="685800" fontAlgn="auto">
              <a:lnSpc>
                <a:spcPct val="120000"/>
              </a:lnSpc>
              <a:spcBef>
                <a:spcPct val="0"/>
              </a:spcBef>
              <a:spcAft>
                <a:spcPct val="0"/>
              </a:spcAft>
              <a:buClr>
                <a:srgbClr val="717171"/>
              </a:buClr>
              <a:buSzPct val="80000"/>
              <a:buFont typeface="Wingdings" panose="05000000000000000000" pitchFamily="2" charset="2"/>
              <a:buChar char="l"/>
            </a:pPr>
            <a:r>
              <a:rPr lang="zh-CN" altLang="en-US"/>
              <a:t>单击此处编辑母版文本样式</a:t>
            </a:r>
            <a:endParaRPr lang="zh-CN" altLang="en-US"/>
          </a:p>
          <a:p>
            <a:pPr marL="349250" marR="0" lvl="1" indent="-160655" defTabSz="685800" fontAlgn="auto">
              <a:lnSpc>
                <a:spcPct val="120000"/>
              </a:lnSpc>
              <a:spcBef>
                <a:spcPct val="0"/>
              </a:spcBef>
              <a:spcAft>
                <a:spcPct val="0"/>
              </a:spcAft>
              <a:buClr>
                <a:srgbClr val="717171"/>
              </a:buClr>
              <a:buSzTx/>
            </a:pPr>
            <a:r>
              <a:rPr lang="zh-CN" altLang="en-US"/>
              <a:t>第二级</a:t>
            </a:r>
            <a:endParaRPr lang="zh-CN" altLang="en-US"/>
          </a:p>
          <a:p>
            <a:pPr marL="503555" marR="0" lvl="2" indent="-160655" defTabSz="685800" fontAlgn="auto">
              <a:lnSpc>
                <a:spcPct val="120000"/>
              </a:lnSpc>
              <a:spcBef>
                <a:spcPct val="0"/>
              </a:spcBef>
              <a:spcAft>
                <a:spcPct val="0"/>
              </a:spcAft>
              <a:buClr>
                <a:srgbClr val="717171"/>
              </a:buClr>
              <a:buSzTx/>
            </a:pPr>
            <a:r>
              <a:rPr lang="zh-CN" altLang="en-US"/>
              <a:t>第三级</a:t>
            </a:r>
            <a:endParaRPr lang="zh-CN" altLang="en-US"/>
          </a:p>
          <a:p>
            <a:pPr marL="654685" marR="0" lvl="3" indent="-160655" defTabSz="685800" fontAlgn="auto">
              <a:lnSpc>
                <a:spcPct val="120000"/>
              </a:lnSpc>
              <a:spcBef>
                <a:spcPct val="0"/>
              </a:spcBef>
              <a:spcAft>
                <a:spcPct val="0"/>
              </a:spcAft>
              <a:buClr>
                <a:srgbClr val="717171"/>
              </a:buClr>
              <a:buSzTx/>
            </a:pPr>
            <a:r>
              <a:rPr lang="zh-CN" altLang="en-US"/>
              <a:t>第四级</a:t>
            </a:r>
            <a:endParaRPr lang="zh-CN" altLang="en-US"/>
          </a:p>
          <a:p>
            <a:pPr marL="808990" marR="0" lvl="4" indent="-160655" defTabSz="685800" fontAlgn="auto">
              <a:lnSpc>
                <a:spcPct val="120000"/>
              </a:lnSpc>
              <a:spcBef>
                <a:spcPct val="0"/>
              </a:spcBef>
              <a:spcAft>
                <a:spcPct val="0"/>
              </a:spcAft>
              <a:buClr>
                <a:srgbClr val="717171"/>
              </a:buClr>
              <a:buSzTx/>
            </a:pPr>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hf hdr="0" dt="0"/>
  <p:txStyles>
    <p:titleStyle>
      <a:lvl1pPr algn="l" defTabSz="914400" rtl="0" eaLnBrk="1" latinLnBrk="0" hangingPunct="1">
        <a:lnSpc>
          <a:spcPct val="90000"/>
        </a:lnSpc>
        <a:spcBef>
          <a:spcPct val="0"/>
        </a:spcBef>
        <a:buNone/>
        <a:defRPr lang="zh-CN" altLang="en-US" sz="2800" b="1" kern="1200">
          <a:solidFill>
            <a:schemeClr val="tx1"/>
          </a:solidFill>
          <a:latin typeface="等线" panose="02010600030101010101" pitchFamily="2" charset="-122"/>
          <a:ea typeface="等线" panose="02010600030101010101" pitchFamily="2" charset="-122"/>
          <a:cs typeface="Arial" pitchFamily="34" charset="0"/>
        </a:defRPr>
      </a:lvl1pPr>
    </p:titleStyle>
    <p:bodyStyle>
      <a:lvl1pPr marL="228600" indent="-228600" algn="l" defTabSz="914400" rtl="0" eaLnBrk="1" latinLnBrk="0" hangingPunct="1">
        <a:lnSpc>
          <a:spcPct val="150000"/>
        </a:lnSpc>
        <a:spcBef>
          <a:spcPts val="1000"/>
        </a:spcBef>
        <a:buFont typeface="Arial" pitchFamily="34" charset="0"/>
        <a:buChar char="•"/>
        <a:defRPr lang="zh-CN" altLang="en-US" sz="2400" kern="1200" baseline="0">
          <a:solidFill>
            <a:schemeClr val="tx1"/>
          </a:solidFill>
          <a:latin typeface="等线" panose="02010600030101010101" pitchFamily="2" charset="-122"/>
          <a:ea typeface="等线" panose="02010600030101010101" pitchFamily="2" charset="-122"/>
          <a:cs typeface="Arial" pitchFamily="34" charset="0"/>
        </a:defRPr>
      </a:lvl1pPr>
      <a:lvl2pPr marL="6858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2pPr>
      <a:lvl3pPr marL="11430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3pPr>
      <a:lvl4pPr marL="16002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4pPr>
      <a:lvl5pPr marL="20574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3">
            <a:duotone>
              <a:schemeClr val="bg2">
                <a:shade val="45000"/>
                <a:satMod val="135000"/>
              </a:schemeClr>
              <a:prstClr val="white"/>
            </a:duotone>
          </a:blip>
          <a:stretch>
            <a:fillRect/>
          </a:stretch>
        </p:blipFill>
        <p:spPr>
          <a:xfrm>
            <a:off x="-1" y="5442444"/>
            <a:ext cx="12186319" cy="1415557"/>
          </a:xfrm>
          <a:prstGeom prst="rect">
            <a:avLst/>
          </a:prstGeom>
        </p:spPr>
      </p:pic>
      <p:sp>
        <p:nvSpPr>
          <p:cNvPr id="8" name="标题占位符 1"/>
          <p:cNvSpPr>
            <a:spLocks noGrp="1"/>
          </p:cNvSpPr>
          <p:nvPr>
            <p:ph type="title"/>
          </p:nvPr>
        </p:nvSpPr>
        <p:spPr>
          <a:xfrm>
            <a:off x="719668" y="116637"/>
            <a:ext cx="10755197" cy="912067"/>
          </a:xfrm>
          <a:prstGeom prst="rect">
            <a:avLst/>
          </a:prstGeom>
        </p:spPr>
        <p:txBody>
          <a:bodyPr vert="horz" lIns="121917" tIns="60958" rIns="121917" bIns="60958" rtlCol="0" anchor="b">
            <a:noAutofit/>
          </a:bodyPr>
          <a:lstStyle/>
          <a:p>
            <a:pPr lvl="0" defTabSz="685800"/>
            <a:r>
              <a:rPr lang="zh-CN" altLang="en-US"/>
              <a:t>单击此处编辑母版标题样式</a:t>
            </a:r>
            <a:endParaRPr lang="zh-CN" altLang="en-US"/>
          </a:p>
        </p:txBody>
      </p:sp>
      <p:sp>
        <p:nvSpPr>
          <p:cNvPr id="19" name="文本占位符 3"/>
          <p:cNvSpPr>
            <a:spLocks noGrp="1"/>
          </p:cNvSpPr>
          <p:nvPr>
            <p:ph type="body" idx="1"/>
          </p:nvPr>
        </p:nvSpPr>
        <p:spPr>
          <a:xfrm>
            <a:off x="719667" y="1149201"/>
            <a:ext cx="10749461" cy="4952511"/>
          </a:xfrm>
          <a:prstGeom prst="rect">
            <a:avLst/>
          </a:prstGeom>
        </p:spPr>
        <p:txBody>
          <a:bodyPr vert="horz" lIns="91440" tIns="45720" rIns="91440" bIns="45720" rtlCol="0">
            <a:normAutofit/>
          </a:bodyPr>
          <a:lstStyle/>
          <a:p>
            <a:pPr marL="160655" marR="0" lvl="0" indent="-160655" defTabSz="685800" fontAlgn="auto">
              <a:lnSpc>
                <a:spcPct val="120000"/>
              </a:lnSpc>
              <a:spcBef>
                <a:spcPct val="0"/>
              </a:spcBef>
              <a:spcAft>
                <a:spcPct val="0"/>
              </a:spcAft>
              <a:buClr>
                <a:srgbClr val="717171"/>
              </a:buClr>
              <a:buSzPct val="80000"/>
              <a:buFont typeface="Wingdings" panose="05000000000000000000" pitchFamily="2" charset="2"/>
              <a:buChar char="l"/>
            </a:pPr>
            <a:r>
              <a:rPr lang="zh-CN" altLang="en-US"/>
              <a:t>单击此处编辑母版文本样式</a:t>
            </a:r>
            <a:endParaRPr lang="zh-CN" altLang="en-US"/>
          </a:p>
          <a:p>
            <a:pPr marL="349250" marR="0" lvl="1" indent="-160655" defTabSz="685800" fontAlgn="auto">
              <a:lnSpc>
                <a:spcPct val="120000"/>
              </a:lnSpc>
              <a:spcBef>
                <a:spcPct val="0"/>
              </a:spcBef>
              <a:spcAft>
                <a:spcPct val="0"/>
              </a:spcAft>
              <a:buClr>
                <a:srgbClr val="717171"/>
              </a:buClr>
              <a:buSzTx/>
            </a:pPr>
            <a:r>
              <a:rPr lang="zh-CN" altLang="en-US"/>
              <a:t>第二级</a:t>
            </a:r>
            <a:endParaRPr lang="zh-CN" altLang="en-US"/>
          </a:p>
          <a:p>
            <a:pPr marL="503555" marR="0" lvl="2" indent="-160655" defTabSz="685800" fontAlgn="auto">
              <a:lnSpc>
                <a:spcPct val="120000"/>
              </a:lnSpc>
              <a:spcBef>
                <a:spcPct val="0"/>
              </a:spcBef>
              <a:spcAft>
                <a:spcPct val="0"/>
              </a:spcAft>
              <a:buClr>
                <a:srgbClr val="717171"/>
              </a:buClr>
              <a:buSzTx/>
            </a:pPr>
            <a:r>
              <a:rPr lang="zh-CN" altLang="en-US"/>
              <a:t>第三级</a:t>
            </a:r>
            <a:endParaRPr lang="zh-CN" altLang="en-US"/>
          </a:p>
          <a:p>
            <a:pPr marL="654685" marR="0" lvl="3" indent="-160655" defTabSz="685800" fontAlgn="auto">
              <a:lnSpc>
                <a:spcPct val="120000"/>
              </a:lnSpc>
              <a:spcBef>
                <a:spcPct val="0"/>
              </a:spcBef>
              <a:spcAft>
                <a:spcPct val="0"/>
              </a:spcAft>
              <a:buClr>
                <a:srgbClr val="717171"/>
              </a:buClr>
              <a:buSzTx/>
            </a:pPr>
            <a:r>
              <a:rPr lang="zh-CN" altLang="en-US"/>
              <a:t>第四级</a:t>
            </a:r>
            <a:endParaRPr lang="zh-CN" altLang="en-US"/>
          </a:p>
          <a:p>
            <a:pPr marL="808990" marR="0" lvl="4" indent="-160655" defTabSz="685800" fontAlgn="auto">
              <a:lnSpc>
                <a:spcPct val="120000"/>
              </a:lnSpc>
              <a:spcBef>
                <a:spcPct val="0"/>
              </a:spcBef>
              <a:spcAft>
                <a:spcPct val="0"/>
              </a:spcAft>
              <a:buClr>
                <a:srgbClr val="717171"/>
              </a:buClr>
              <a:buSzTx/>
            </a:pPr>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Lst>
  <p:transition/>
  <p:timing/>
  <p:hf hdr="0" dt="0"/>
  <p:txStyles>
    <p:titleStyle>
      <a:lvl1pPr algn="l" defTabSz="914400" rtl="0" eaLnBrk="1" latinLnBrk="0" hangingPunct="1">
        <a:lnSpc>
          <a:spcPct val="90000"/>
        </a:lnSpc>
        <a:spcBef>
          <a:spcPct val="0"/>
        </a:spcBef>
        <a:buNone/>
        <a:defRPr lang="zh-CN" altLang="en-US" sz="2800" b="1" kern="1200">
          <a:solidFill>
            <a:schemeClr val="tx1"/>
          </a:solidFill>
          <a:latin typeface="等线" panose="02010600030101010101" pitchFamily="2" charset="-122"/>
          <a:ea typeface="等线" panose="02010600030101010101" pitchFamily="2" charset="-122"/>
          <a:cs typeface="Arial" pitchFamily="34" charset="0"/>
        </a:defRPr>
      </a:lvl1pPr>
    </p:titleStyle>
    <p:bodyStyle>
      <a:lvl1pPr marL="228600" indent="-228600" algn="l" defTabSz="914400" rtl="0" eaLnBrk="1" latinLnBrk="0" hangingPunct="1">
        <a:lnSpc>
          <a:spcPct val="150000"/>
        </a:lnSpc>
        <a:spcBef>
          <a:spcPts val="1000"/>
        </a:spcBef>
        <a:buFont typeface="Arial" pitchFamily="34" charset="0"/>
        <a:buChar char="•"/>
        <a:defRPr lang="zh-CN" altLang="en-US" sz="2400" kern="1200" baseline="0">
          <a:solidFill>
            <a:schemeClr val="tx1"/>
          </a:solidFill>
          <a:latin typeface="等线" panose="02010600030101010101" pitchFamily="2" charset="-122"/>
          <a:ea typeface="等线" panose="02010600030101010101" pitchFamily="2" charset="-122"/>
          <a:cs typeface="Arial" pitchFamily="34" charset="0"/>
        </a:defRPr>
      </a:lvl1pPr>
      <a:lvl2pPr marL="6858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2pPr>
      <a:lvl3pPr marL="11430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3pPr>
      <a:lvl4pPr marL="16002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4pPr>
      <a:lvl5pPr marL="20574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xml" /><Relationship Id="rId11" Type="http://schemas.openxmlformats.org/officeDocument/2006/relationships/tags" Target="../tags/tag14.xml" /><Relationship Id="rId12" Type="http://schemas.openxmlformats.org/officeDocument/2006/relationships/image" Target="../media/image4.png" /><Relationship Id="rId13" Type="http://schemas.openxmlformats.org/officeDocument/2006/relationships/image" Target="../media/image5.svg" /><Relationship Id="rId14" Type="http://schemas.openxmlformats.org/officeDocument/2006/relationships/tags" Target="../tags/tag15.xml" /><Relationship Id="rId15" Type="http://schemas.openxmlformats.org/officeDocument/2006/relationships/image" Target="../media/image6.png" /><Relationship Id="rId16" Type="http://schemas.openxmlformats.org/officeDocument/2006/relationships/image" Target="../media/image7.svg"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image" Target="../media/image8.png" /><Relationship Id="rId2" Type="http://schemas.openxmlformats.org/officeDocument/2006/relationships/tags" Target="../tags/tag5.xml" /><Relationship Id="rId20" Type="http://schemas.openxmlformats.org/officeDocument/2006/relationships/image" Target="../media/image9.svg" /><Relationship Id="rId21" Type="http://schemas.openxmlformats.org/officeDocument/2006/relationships/tags" Target="../tags/tag18.xml" /><Relationship Id="rId22" Type="http://schemas.openxmlformats.org/officeDocument/2006/relationships/image" Target="../media/image10.png" /><Relationship Id="rId23" Type="http://schemas.openxmlformats.org/officeDocument/2006/relationships/image" Target="../media/image11.svg" /><Relationship Id="rId24" Type="http://schemas.openxmlformats.org/officeDocument/2006/relationships/tags" Target="../tags/tag19.xml" /><Relationship Id="rId25" Type="http://schemas.openxmlformats.org/officeDocument/2006/relationships/tags" Target="../tags/tag20.xml" /><Relationship Id="rId26" Type="http://schemas.openxmlformats.org/officeDocument/2006/relationships/image" Target="../media/image12.png" /><Relationship Id="rId27" Type="http://schemas.openxmlformats.org/officeDocument/2006/relationships/image" Target="../media/image13.svg" /><Relationship Id="rId28" Type="http://schemas.openxmlformats.org/officeDocument/2006/relationships/tags" Target="../tags/tag21.xml" /><Relationship Id="rId29" Type="http://schemas.openxmlformats.org/officeDocument/2006/relationships/image" Target="../media/image14.png" /><Relationship Id="rId3" Type="http://schemas.openxmlformats.org/officeDocument/2006/relationships/tags" Target="../tags/tag6.xml" /><Relationship Id="rId30" Type="http://schemas.openxmlformats.org/officeDocument/2006/relationships/image" Target="../media/image15.svg" /><Relationship Id="rId31" Type="http://schemas.openxmlformats.org/officeDocument/2006/relationships/tags" Target="../tags/tag22.xml" /><Relationship Id="rId32" Type="http://schemas.openxmlformats.org/officeDocument/2006/relationships/tags" Target="../tags/tag23.xml" /><Relationship Id="rId33" Type="http://schemas.openxmlformats.org/officeDocument/2006/relationships/image" Target="../media/image16.png" /><Relationship Id="rId34" Type="http://schemas.openxmlformats.org/officeDocument/2006/relationships/image" Target="../media/image17.svg" /><Relationship Id="rId35" Type="http://schemas.openxmlformats.org/officeDocument/2006/relationships/tags" Target="../tags/tag24.xml" /><Relationship Id="rId36" Type="http://schemas.openxmlformats.org/officeDocument/2006/relationships/image" Target="../media/image18.png" /><Relationship Id="rId37" Type="http://schemas.openxmlformats.org/officeDocument/2006/relationships/image" Target="../media/image19.svg" /><Relationship Id="rId38" Type="http://schemas.openxmlformats.org/officeDocument/2006/relationships/tags" Target="../tags/tag25.xml" /><Relationship Id="rId39" Type="http://schemas.openxmlformats.org/officeDocument/2006/relationships/tags" Target="../tags/tag26.xml" /><Relationship Id="rId4" Type="http://schemas.openxmlformats.org/officeDocument/2006/relationships/tags" Target="../tags/tag7.xml" /><Relationship Id="rId40" Type="http://schemas.openxmlformats.org/officeDocument/2006/relationships/image" Target="../media/image20.png" /><Relationship Id="rId41" Type="http://schemas.openxmlformats.org/officeDocument/2006/relationships/image" Target="../media/image21.svg" /><Relationship Id="rId42" Type="http://schemas.openxmlformats.org/officeDocument/2006/relationships/tags" Target="../tags/tag27.xml" /><Relationship Id="rId43" Type="http://schemas.openxmlformats.org/officeDocument/2006/relationships/image" Target="../media/image22.png" /><Relationship Id="rId44" Type="http://schemas.openxmlformats.org/officeDocument/2006/relationships/image" Target="../media/image23.svg" /><Relationship Id="rId45" Type="http://schemas.openxmlformats.org/officeDocument/2006/relationships/tags" Target="../tags/tag28.xml" /><Relationship Id="rId46" Type="http://schemas.openxmlformats.org/officeDocument/2006/relationships/tags" Target="../tags/tag29.xml" /><Relationship Id="rId47" Type="http://schemas.openxmlformats.org/officeDocument/2006/relationships/tags" Target="../tags/tag30.xml" /><Relationship Id="rId48" Type="http://schemas.openxmlformats.org/officeDocument/2006/relationships/tags" Target="../tags/tag31.xml" /><Relationship Id="rId49" Type="http://schemas.openxmlformats.org/officeDocument/2006/relationships/tags" Target="../tags/tag32.xml" /><Relationship Id="rId5" Type="http://schemas.openxmlformats.org/officeDocument/2006/relationships/tags" Target="../tags/tag8.xml" /><Relationship Id="rId50" Type="http://schemas.openxmlformats.org/officeDocument/2006/relationships/tags" Target="../tags/tag33.xml" /><Relationship Id="rId51" Type="http://schemas.openxmlformats.org/officeDocument/2006/relationships/tags" Target="../tags/tag34.xml" /><Relationship Id="rId6" Type="http://schemas.openxmlformats.org/officeDocument/2006/relationships/tags" Target="../tags/tag9.xml" /><Relationship Id="rId7" Type="http://schemas.openxmlformats.org/officeDocument/2006/relationships/tags" Target="../tags/tag10.xml" /><Relationship Id="rId8" Type="http://schemas.openxmlformats.org/officeDocument/2006/relationships/tags" Target="../tags/tag11.xml" /><Relationship Id="rId9" Type="http://schemas.openxmlformats.org/officeDocument/2006/relationships/tags" Target="../tags/tag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 Id="rId10" Type="http://schemas.openxmlformats.org/officeDocument/2006/relationships/tags" Target="../tags/tag41.xml" /><Relationship Id="rId11" Type="http://schemas.openxmlformats.org/officeDocument/2006/relationships/tags" Target="../tags/tag42.xml" /><Relationship Id="rId12" Type="http://schemas.openxmlformats.org/officeDocument/2006/relationships/tags" Target="../tags/tag43.xml" /><Relationship Id="rId13" Type="http://schemas.openxmlformats.org/officeDocument/2006/relationships/image" Target="../media/image26.png" /><Relationship Id="rId14" Type="http://schemas.openxmlformats.org/officeDocument/2006/relationships/image" Target="../media/image27.svg" /><Relationship Id="rId15" Type="http://schemas.openxmlformats.org/officeDocument/2006/relationships/tags" Target="../tags/tag44.xml" /><Relationship Id="rId16" Type="http://schemas.openxmlformats.org/officeDocument/2006/relationships/tags" Target="../tags/tag45.xml" /><Relationship Id="rId17" Type="http://schemas.openxmlformats.org/officeDocument/2006/relationships/tags" Target="../tags/tag46.xml" /><Relationship Id="rId18" Type="http://schemas.openxmlformats.org/officeDocument/2006/relationships/image" Target="../media/image28.png" /><Relationship Id="rId19" Type="http://schemas.openxmlformats.org/officeDocument/2006/relationships/image" Target="../media/image29.svg" /><Relationship Id="rId2" Type="http://schemas.openxmlformats.org/officeDocument/2006/relationships/tags" Target="../tags/tag35.xml" /><Relationship Id="rId20" Type="http://schemas.openxmlformats.org/officeDocument/2006/relationships/tags" Target="../tags/tag47.xml" /><Relationship Id="rId21" Type="http://schemas.openxmlformats.org/officeDocument/2006/relationships/image" Target="../media/image30.png" /><Relationship Id="rId22" Type="http://schemas.openxmlformats.org/officeDocument/2006/relationships/image" Target="../media/image31.svg" /><Relationship Id="rId23" Type="http://schemas.openxmlformats.org/officeDocument/2006/relationships/tags" Target="../tags/tag48.xml" /><Relationship Id="rId24" Type="http://schemas.openxmlformats.org/officeDocument/2006/relationships/image" Target="../media/image32.png" /><Relationship Id="rId25" Type="http://schemas.openxmlformats.org/officeDocument/2006/relationships/image" Target="../media/image33.svg" /><Relationship Id="rId26" Type="http://schemas.openxmlformats.org/officeDocument/2006/relationships/tags" Target="../tags/tag49.xml" /><Relationship Id="rId27" Type="http://schemas.openxmlformats.org/officeDocument/2006/relationships/tags" Target="../tags/tag50.xml" /><Relationship Id="rId28" Type="http://schemas.openxmlformats.org/officeDocument/2006/relationships/tags" Target="../tags/tag51.xml" /><Relationship Id="rId29" Type="http://schemas.openxmlformats.org/officeDocument/2006/relationships/tags" Target="../tags/tag52.xml" /><Relationship Id="rId3" Type="http://schemas.openxmlformats.org/officeDocument/2006/relationships/tags" Target="../tags/tag36.xml" /><Relationship Id="rId30" Type="http://schemas.openxmlformats.org/officeDocument/2006/relationships/tags" Target="../tags/tag53.xml" /><Relationship Id="rId31" Type="http://schemas.openxmlformats.org/officeDocument/2006/relationships/tags" Target="../tags/tag54.xml" /><Relationship Id="rId32" Type="http://schemas.openxmlformats.org/officeDocument/2006/relationships/tags" Target="../tags/tag55.xml" /><Relationship Id="rId33" Type="http://schemas.openxmlformats.org/officeDocument/2006/relationships/tags" Target="../tags/tag56.xml" /><Relationship Id="rId34" Type="http://schemas.openxmlformats.org/officeDocument/2006/relationships/tags" Target="../tags/tag57.xml" /><Relationship Id="rId35" Type="http://schemas.openxmlformats.org/officeDocument/2006/relationships/tags" Target="../tags/tag58.xml" /><Relationship Id="rId36" Type="http://schemas.openxmlformats.org/officeDocument/2006/relationships/tags" Target="../tags/tag59.xml" /><Relationship Id="rId37" Type="http://schemas.openxmlformats.org/officeDocument/2006/relationships/tags" Target="../tags/tag60.xml" /><Relationship Id="rId38" Type="http://schemas.openxmlformats.org/officeDocument/2006/relationships/tags" Target="../tags/tag61.xml" /><Relationship Id="rId39" Type="http://schemas.openxmlformats.org/officeDocument/2006/relationships/tags" Target="../tags/tag62.xml" /><Relationship Id="rId4" Type="http://schemas.openxmlformats.org/officeDocument/2006/relationships/tags" Target="../tags/tag37.xml" /><Relationship Id="rId40" Type="http://schemas.openxmlformats.org/officeDocument/2006/relationships/tags" Target="../tags/tag63.xml" /><Relationship Id="rId41" Type="http://schemas.openxmlformats.org/officeDocument/2006/relationships/tags" Target="../tags/tag64.xml" /><Relationship Id="rId42" Type="http://schemas.openxmlformats.org/officeDocument/2006/relationships/tags" Target="../tags/tag65.xml" /><Relationship Id="rId43" Type="http://schemas.openxmlformats.org/officeDocument/2006/relationships/tags" Target="../tags/tag66.xml" /><Relationship Id="rId44" Type="http://schemas.openxmlformats.org/officeDocument/2006/relationships/tags" Target="../tags/tag67.xml" /><Relationship Id="rId45" Type="http://schemas.openxmlformats.org/officeDocument/2006/relationships/tags" Target="../tags/tag68.xml" /><Relationship Id="rId46" Type="http://schemas.openxmlformats.org/officeDocument/2006/relationships/image" Target="../media/image34.png" /><Relationship Id="rId47" Type="http://schemas.openxmlformats.org/officeDocument/2006/relationships/image" Target="../media/image35.svg" /><Relationship Id="rId48" Type="http://schemas.openxmlformats.org/officeDocument/2006/relationships/tags" Target="../tags/tag69.xml" /><Relationship Id="rId49" Type="http://schemas.openxmlformats.org/officeDocument/2006/relationships/image" Target="../media/image36.png" /><Relationship Id="rId5" Type="http://schemas.openxmlformats.org/officeDocument/2006/relationships/tags" Target="../tags/tag38.xml" /><Relationship Id="rId50" Type="http://schemas.openxmlformats.org/officeDocument/2006/relationships/image" Target="../media/image37.svg" /><Relationship Id="rId51" Type="http://schemas.openxmlformats.org/officeDocument/2006/relationships/tags" Target="../tags/tag70.xml" /><Relationship Id="rId52" Type="http://schemas.openxmlformats.org/officeDocument/2006/relationships/tags" Target="../tags/tag71.xml" /><Relationship Id="rId6" Type="http://schemas.openxmlformats.org/officeDocument/2006/relationships/image" Target="../media/image24.png" /><Relationship Id="rId7" Type="http://schemas.openxmlformats.org/officeDocument/2006/relationships/image" Target="../media/image25.svg" /><Relationship Id="rId8" Type="http://schemas.openxmlformats.org/officeDocument/2006/relationships/tags" Target="../tags/tag39.xml" /><Relationship Id="rId9" Type="http://schemas.openxmlformats.org/officeDocument/2006/relationships/tags" Target="../tags/tag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33144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6600" b="1" spc="2200"/>
              <a:t>残疾人社会工作</a:t>
            </a:r>
            <a:endParaRPr lang="zh-CN" altLang="en-US" sz="6600" b="1" spc="2200"/>
          </a:p>
        </p:txBody>
      </p:sp>
      <p:sp>
        <p:nvSpPr>
          <p:cNvPr id="116" name="等腰三角形 115"/>
          <p:cNvSpPr/>
          <p:nvPr/>
        </p:nvSpPr>
        <p:spPr>
          <a:xfrm flipV="1">
            <a:off x="5939807" y="4600379"/>
            <a:ext cx="312387" cy="18765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1580"/>
          </a:p>
        </p:txBody>
      </p:sp>
      <p:sp>
        <p:nvSpPr>
          <p:cNvPr id="119" name="文本框 118"/>
          <p:cNvSpPr txBox="1"/>
          <p:nvPr/>
        </p:nvSpPr>
        <p:spPr>
          <a:xfrm>
            <a:off x="5306293" y="4982499"/>
            <a:ext cx="2101850" cy="39878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rPr>
              <a:t>余艳萍</a:t>
            </a:r>
            <a:r>
              <a:rPr lang="en-US" altLang="zh-CN" sz="2000">
                <a:solidFill>
                  <a:schemeClr val="accent1"/>
                </a:solidFill>
              </a:rPr>
              <a:t> </a:t>
            </a:r>
            <a:r>
              <a:rPr lang="zh-CN" altLang="en-US" sz="2000">
                <a:solidFill>
                  <a:schemeClr val="accent1"/>
                </a:solidFill>
              </a:rPr>
              <a:t>秦琴 主编</a:t>
            </a:r>
            <a:endParaRPr lang="zh-CN" altLang="en-US" sz="2000">
              <a:solidFill>
                <a:schemeClr val="accent1"/>
              </a:solidFill>
            </a:endParaRPr>
          </a:p>
        </p:txBody>
      </p:sp>
      <p:grpSp>
        <p:nvGrpSpPr>
          <p:cNvPr id="133" name="组合 132"/>
          <p:cNvGrpSpPr/>
          <p:nvPr/>
        </p:nvGrpSpPr>
        <p:grpSpPr>
          <a:xfrm>
            <a:off x="4792233" y="4942162"/>
            <a:ext cx="442352" cy="442352"/>
            <a:chOff x="5853219" y="5669476"/>
            <a:chExt cx="552450" cy="552450"/>
          </a:xfrm>
        </p:grpSpPr>
        <p:sp>
          <p:nvSpPr>
            <p:cNvPr id="131" name="椭圆 130"/>
            <p:cNvSpPr/>
            <p:nvPr/>
          </p:nvSpPr>
          <p:spPr>
            <a:xfrm>
              <a:off x="5853219" y="5669476"/>
              <a:ext cx="552450" cy="55245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26" name="组合 125"/>
            <p:cNvGrpSpPr/>
            <p:nvPr/>
          </p:nvGrpSpPr>
          <p:grpSpPr>
            <a:xfrm>
              <a:off x="5967384" y="5780269"/>
              <a:ext cx="324120" cy="330864"/>
              <a:chOff x="5649913" y="2301875"/>
              <a:chExt cx="3127375" cy="3192463"/>
            </a:xfrm>
            <a:solidFill>
              <a:schemeClr val="bg1"/>
            </a:solidFill>
          </p:grpSpPr>
          <p:sp>
            <p:nvSpPr>
              <p:cNvPr id="127" name="Freeform 12"/>
              <p:cNvSpPr>
                <a:spLocks noEditPoints="1"/>
              </p:cNvSpPr>
              <p:nvPr/>
            </p:nvSpPr>
            <p:spPr bwMode="auto">
              <a:xfrm>
                <a:off x="6657975" y="3275013"/>
                <a:ext cx="1139825" cy="384175"/>
              </a:xfrm>
              <a:custGeom>
                <a:gdLst>
                  <a:gd name="T0" fmla="*/ 126 w 1039"/>
                  <a:gd name="T1" fmla="*/ 334 h 350"/>
                  <a:gd name="T2" fmla="*/ 46 w 1039"/>
                  <a:gd name="T3" fmla="*/ 187 h 350"/>
                  <a:gd name="T4" fmla="*/ 39 w 1039"/>
                  <a:gd name="T5" fmla="*/ 157 h 350"/>
                  <a:gd name="T6" fmla="*/ 37 w 1039"/>
                  <a:gd name="T7" fmla="*/ 150 h 350"/>
                  <a:gd name="T8" fmla="*/ 31 w 1039"/>
                  <a:gd name="T9" fmla="*/ 127 h 350"/>
                  <a:gd name="T10" fmla="*/ 1 w 1039"/>
                  <a:gd name="T11" fmla="*/ 87 h 350"/>
                  <a:gd name="T12" fmla="*/ 2 w 1039"/>
                  <a:gd name="T13" fmla="*/ 39 h 350"/>
                  <a:gd name="T14" fmla="*/ 11 w 1039"/>
                  <a:gd name="T15" fmla="*/ 21 h 350"/>
                  <a:gd name="T16" fmla="*/ 222 w 1039"/>
                  <a:gd name="T17" fmla="*/ 1 h 350"/>
                  <a:gd name="T18" fmla="*/ 373 w 1039"/>
                  <a:gd name="T19" fmla="*/ 14 h 350"/>
                  <a:gd name="T20" fmla="*/ 514 w 1039"/>
                  <a:gd name="T21" fmla="*/ 49 h 350"/>
                  <a:gd name="T22" fmla="*/ 381 w 1039"/>
                  <a:gd name="T23" fmla="*/ 307 h 350"/>
                  <a:gd name="T24" fmla="*/ 220 w 1039"/>
                  <a:gd name="T25" fmla="*/ 350 h 350"/>
                  <a:gd name="T26" fmla="*/ 225 w 1039"/>
                  <a:gd name="T27" fmla="*/ 329 h 350"/>
                  <a:gd name="T28" fmla="*/ 395 w 1039"/>
                  <a:gd name="T29" fmla="*/ 249 h 350"/>
                  <a:gd name="T30" fmla="*/ 431 w 1039"/>
                  <a:gd name="T31" fmla="*/ 71 h 350"/>
                  <a:gd name="T32" fmla="*/ 358 w 1039"/>
                  <a:gd name="T33" fmla="*/ 42 h 350"/>
                  <a:gd name="T34" fmla="*/ 238 w 1039"/>
                  <a:gd name="T35" fmla="*/ 31 h 350"/>
                  <a:gd name="T36" fmla="*/ 91 w 1039"/>
                  <a:gd name="T37" fmla="*/ 56 h 350"/>
                  <a:gd name="T38" fmla="*/ 80 w 1039"/>
                  <a:gd name="T39" fmla="*/ 111 h 350"/>
                  <a:gd name="T40" fmla="*/ 90 w 1039"/>
                  <a:gd name="T41" fmla="*/ 237 h 350"/>
                  <a:gd name="T42" fmla="*/ 148 w 1039"/>
                  <a:gd name="T43" fmla="*/ 322 h 350"/>
                  <a:gd name="T44" fmla="*/ 815 w 1039"/>
                  <a:gd name="T45" fmla="*/ 348 h 350"/>
                  <a:gd name="T46" fmla="*/ 609 w 1039"/>
                  <a:gd name="T47" fmla="*/ 254 h 350"/>
                  <a:gd name="T48" fmla="*/ 564 w 1039"/>
                  <a:gd name="T49" fmla="*/ 40 h 350"/>
                  <a:gd name="T50" fmla="*/ 699 w 1039"/>
                  <a:gd name="T51" fmla="*/ 6 h 350"/>
                  <a:gd name="T52" fmla="*/ 852 w 1039"/>
                  <a:gd name="T53" fmla="*/ 1 h 350"/>
                  <a:gd name="T54" fmla="*/ 1032 w 1039"/>
                  <a:gd name="T55" fmla="*/ 19 h 350"/>
                  <a:gd name="T56" fmla="*/ 1038 w 1039"/>
                  <a:gd name="T57" fmla="*/ 32 h 350"/>
                  <a:gd name="T58" fmla="*/ 1039 w 1039"/>
                  <a:gd name="T59" fmla="*/ 73 h 350"/>
                  <a:gd name="T60" fmla="*/ 1016 w 1039"/>
                  <a:gd name="T61" fmla="*/ 103 h 350"/>
                  <a:gd name="T62" fmla="*/ 990 w 1039"/>
                  <a:gd name="T63" fmla="*/ 205 h 350"/>
                  <a:gd name="T64" fmla="*/ 898 w 1039"/>
                  <a:gd name="T65" fmla="*/ 338 h 350"/>
                  <a:gd name="T66" fmla="*/ 784 w 1039"/>
                  <a:gd name="T67" fmla="*/ 30 h 350"/>
                  <a:gd name="T68" fmla="*/ 645 w 1039"/>
                  <a:gd name="T69" fmla="*/ 51 h 350"/>
                  <a:gd name="T70" fmla="*/ 601 w 1039"/>
                  <a:gd name="T71" fmla="*/ 116 h 350"/>
                  <a:gd name="T72" fmla="*/ 727 w 1039"/>
                  <a:gd name="T73" fmla="*/ 314 h 350"/>
                  <a:gd name="T74" fmla="*/ 877 w 1039"/>
                  <a:gd name="T75" fmla="*/ 317 h 350"/>
                  <a:gd name="T76" fmla="*/ 961 w 1039"/>
                  <a:gd name="T77" fmla="*/ 156 h 350"/>
                  <a:gd name="T78" fmla="*/ 960 w 1039"/>
                  <a:gd name="T79" fmla="*/ 113 h 350"/>
                  <a:gd name="T80" fmla="*/ 955 w 1039"/>
                  <a:gd name="T81" fmla="*/ 84 h 350"/>
                  <a:gd name="T82" fmla="*/ 911 w 1039"/>
                  <a:gd name="T83" fmla="*/ 45 h 350"/>
                  <a:gd name="T84" fmla="*/ 784 w 1039"/>
                  <a:gd name="T85" fmla="*/ 30 h 3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9" h="350">
                    <a:moveTo>
                      <a:pt x="220" y="350"/>
                    </a:moveTo>
                    <a:cubicBezTo>
                      <a:pt x="202" y="350"/>
                      <a:pt x="185" y="348"/>
                      <a:pt x="169" y="346"/>
                    </a:cubicBezTo>
                    <a:cubicBezTo>
                      <a:pt x="153" y="343"/>
                      <a:pt x="139" y="339"/>
                      <a:pt x="126" y="334"/>
                    </a:cubicBezTo>
                    <a:cubicBezTo>
                      <a:pt x="104" y="325"/>
                      <a:pt x="88" y="309"/>
                      <a:pt x="76" y="286"/>
                    </a:cubicBezTo>
                    <a:cubicBezTo>
                      <a:pt x="67" y="269"/>
                      <a:pt x="60" y="250"/>
                      <a:pt x="54" y="225"/>
                    </a:cubicBezTo>
                    <a:cubicBezTo>
                      <a:pt x="51" y="212"/>
                      <a:pt x="48" y="198"/>
                      <a:pt x="46" y="187"/>
                    </a:cubicBezTo>
                    <a:cubicBezTo>
                      <a:pt x="45" y="185"/>
                      <a:pt x="45" y="185"/>
                      <a:pt x="45" y="185"/>
                    </a:cubicBezTo>
                    <a:cubicBezTo>
                      <a:pt x="43" y="176"/>
                      <a:pt x="41" y="167"/>
                      <a:pt x="40" y="158"/>
                    </a:cubicBezTo>
                    <a:cubicBezTo>
                      <a:pt x="39" y="157"/>
                      <a:pt x="39" y="157"/>
                      <a:pt x="39" y="157"/>
                    </a:cubicBezTo>
                    <a:cubicBezTo>
                      <a:pt x="39" y="155"/>
                      <a:pt x="39" y="155"/>
                      <a:pt x="39" y="155"/>
                    </a:cubicBezTo>
                    <a:cubicBezTo>
                      <a:pt x="38" y="154"/>
                      <a:pt x="38" y="152"/>
                      <a:pt x="37" y="150"/>
                    </a:cubicBezTo>
                    <a:cubicBezTo>
                      <a:pt x="37" y="150"/>
                      <a:pt x="37" y="150"/>
                      <a:pt x="37" y="150"/>
                    </a:cubicBezTo>
                    <a:cubicBezTo>
                      <a:pt x="36" y="148"/>
                      <a:pt x="36" y="146"/>
                      <a:pt x="35" y="144"/>
                    </a:cubicBezTo>
                    <a:cubicBezTo>
                      <a:pt x="35" y="142"/>
                      <a:pt x="34" y="139"/>
                      <a:pt x="33" y="137"/>
                    </a:cubicBezTo>
                    <a:cubicBezTo>
                      <a:pt x="32" y="133"/>
                      <a:pt x="31" y="130"/>
                      <a:pt x="31" y="127"/>
                    </a:cubicBezTo>
                    <a:cubicBezTo>
                      <a:pt x="24" y="104"/>
                      <a:pt x="24" y="104"/>
                      <a:pt x="24" y="104"/>
                    </a:cubicBezTo>
                    <a:cubicBezTo>
                      <a:pt x="4" y="91"/>
                      <a:pt x="4" y="91"/>
                      <a:pt x="4" y="91"/>
                    </a:cubicBezTo>
                    <a:cubicBezTo>
                      <a:pt x="2" y="90"/>
                      <a:pt x="2" y="89"/>
                      <a:pt x="1" y="87"/>
                    </a:cubicBezTo>
                    <a:cubicBezTo>
                      <a:pt x="1" y="85"/>
                      <a:pt x="1" y="85"/>
                      <a:pt x="1" y="85"/>
                    </a:cubicBezTo>
                    <a:cubicBezTo>
                      <a:pt x="1" y="83"/>
                      <a:pt x="0" y="81"/>
                      <a:pt x="0" y="79"/>
                    </a:cubicBezTo>
                    <a:cubicBezTo>
                      <a:pt x="1" y="66"/>
                      <a:pt x="1" y="52"/>
                      <a:pt x="2" y="39"/>
                    </a:cubicBezTo>
                    <a:cubicBezTo>
                      <a:pt x="2" y="28"/>
                      <a:pt x="2" y="28"/>
                      <a:pt x="2" y="28"/>
                    </a:cubicBezTo>
                    <a:cubicBezTo>
                      <a:pt x="2" y="25"/>
                      <a:pt x="4" y="23"/>
                      <a:pt x="7" y="22"/>
                    </a:cubicBezTo>
                    <a:cubicBezTo>
                      <a:pt x="11" y="21"/>
                      <a:pt x="11" y="21"/>
                      <a:pt x="11" y="21"/>
                    </a:cubicBezTo>
                    <a:cubicBezTo>
                      <a:pt x="15" y="20"/>
                      <a:pt x="21" y="18"/>
                      <a:pt x="26" y="17"/>
                    </a:cubicBezTo>
                    <a:cubicBezTo>
                      <a:pt x="53" y="14"/>
                      <a:pt x="82" y="10"/>
                      <a:pt x="112" y="6"/>
                    </a:cubicBezTo>
                    <a:cubicBezTo>
                      <a:pt x="144" y="2"/>
                      <a:pt x="178" y="1"/>
                      <a:pt x="222" y="1"/>
                    </a:cubicBezTo>
                    <a:cubicBezTo>
                      <a:pt x="222" y="1"/>
                      <a:pt x="222" y="1"/>
                      <a:pt x="222" y="1"/>
                    </a:cubicBezTo>
                    <a:cubicBezTo>
                      <a:pt x="224" y="1"/>
                      <a:pt x="227" y="1"/>
                      <a:pt x="229" y="1"/>
                    </a:cubicBezTo>
                    <a:cubicBezTo>
                      <a:pt x="277" y="1"/>
                      <a:pt x="325" y="5"/>
                      <a:pt x="373" y="14"/>
                    </a:cubicBezTo>
                    <a:cubicBezTo>
                      <a:pt x="400" y="19"/>
                      <a:pt x="427" y="28"/>
                      <a:pt x="450" y="35"/>
                    </a:cubicBezTo>
                    <a:cubicBezTo>
                      <a:pt x="468" y="41"/>
                      <a:pt x="481" y="44"/>
                      <a:pt x="493" y="47"/>
                    </a:cubicBezTo>
                    <a:cubicBezTo>
                      <a:pt x="500" y="48"/>
                      <a:pt x="507" y="48"/>
                      <a:pt x="514" y="49"/>
                    </a:cubicBezTo>
                    <a:cubicBezTo>
                      <a:pt x="457" y="195"/>
                      <a:pt x="457" y="195"/>
                      <a:pt x="457" y="195"/>
                    </a:cubicBezTo>
                    <a:cubicBezTo>
                      <a:pt x="451" y="210"/>
                      <a:pt x="445" y="224"/>
                      <a:pt x="439" y="236"/>
                    </a:cubicBezTo>
                    <a:cubicBezTo>
                      <a:pt x="424" y="264"/>
                      <a:pt x="405" y="288"/>
                      <a:pt x="381" y="307"/>
                    </a:cubicBezTo>
                    <a:cubicBezTo>
                      <a:pt x="368" y="319"/>
                      <a:pt x="351" y="328"/>
                      <a:pt x="328" y="335"/>
                    </a:cubicBezTo>
                    <a:cubicBezTo>
                      <a:pt x="305" y="342"/>
                      <a:pt x="278" y="346"/>
                      <a:pt x="249" y="349"/>
                    </a:cubicBezTo>
                    <a:cubicBezTo>
                      <a:pt x="239" y="349"/>
                      <a:pt x="229" y="350"/>
                      <a:pt x="220" y="350"/>
                    </a:cubicBezTo>
                    <a:close/>
                    <a:moveTo>
                      <a:pt x="161" y="322"/>
                    </a:moveTo>
                    <a:cubicBezTo>
                      <a:pt x="167" y="323"/>
                      <a:pt x="173" y="325"/>
                      <a:pt x="179" y="326"/>
                    </a:cubicBezTo>
                    <a:cubicBezTo>
                      <a:pt x="194" y="328"/>
                      <a:pt x="210" y="329"/>
                      <a:pt x="225" y="329"/>
                    </a:cubicBezTo>
                    <a:cubicBezTo>
                      <a:pt x="253" y="329"/>
                      <a:pt x="281" y="325"/>
                      <a:pt x="308" y="318"/>
                    </a:cubicBezTo>
                    <a:cubicBezTo>
                      <a:pt x="332" y="312"/>
                      <a:pt x="350" y="302"/>
                      <a:pt x="365" y="288"/>
                    </a:cubicBezTo>
                    <a:cubicBezTo>
                      <a:pt x="376" y="278"/>
                      <a:pt x="385" y="266"/>
                      <a:pt x="395" y="249"/>
                    </a:cubicBezTo>
                    <a:cubicBezTo>
                      <a:pt x="410" y="222"/>
                      <a:pt x="422" y="194"/>
                      <a:pt x="429" y="165"/>
                    </a:cubicBezTo>
                    <a:cubicBezTo>
                      <a:pt x="434" y="144"/>
                      <a:pt x="435" y="125"/>
                      <a:pt x="434" y="107"/>
                    </a:cubicBezTo>
                    <a:cubicBezTo>
                      <a:pt x="431" y="71"/>
                      <a:pt x="431" y="71"/>
                      <a:pt x="431" y="71"/>
                    </a:cubicBezTo>
                    <a:cubicBezTo>
                      <a:pt x="399" y="54"/>
                      <a:pt x="399" y="54"/>
                      <a:pt x="399" y="54"/>
                    </a:cubicBezTo>
                    <a:cubicBezTo>
                      <a:pt x="388" y="49"/>
                      <a:pt x="377" y="46"/>
                      <a:pt x="362" y="42"/>
                    </a:cubicBezTo>
                    <a:cubicBezTo>
                      <a:pt x="358" y="42"/>
                      <a:pt x="358" y="42"/>
                      <a:pt x="358" y="42"/>
                    </a:cubicBezTo>
                    <a:cubicBezTo>
                      <a:pt x="328" y="35"/>
                      <a:pt x="296" y="31"/>
                      <a:pt x="251" y="31"/>
                    </a:cubicBezTo>
                    <a:cubicBezTo>
                      <a:pt x="249" y="31"/>
                      <a:pt x="249" y="31"/>
                      <a:pt x="249" y="31"/>
                    </a:cubicBezTo>
                    <a:cubicBezTo>
                      <a:pt x="238" y="31"/>
                      <a:pt x="238" y="31"/>
                      <a:pt x="238" y="31"/>
                    </a:cubicBezTo>
                    <a:cubicBezTo>
                      <a:pt x="227" y="32"/>
                      <a:pt x="214" y="33"/>
                      <a:pt x="201" y="34"/>
                    </a:cubicBezTo>
                    <a:cubicBezTo>
                      <a:pt x="175" y="36"/>
                      <a:pt x="152" y="40"/>
                      <a:pt x="130" y="45"/>
                    </a:cubicBezTo>
                    <a:cubicBezTo>
                      <a:pt x="91" y="56"/>
                      <a:pt x="91" y="56"/>
                      <a:pt x="91" y="56"/>
                    </a:cubicBezTo>
                    <a:cubicBezTo>
                      <a:pt x="82" y="94"/>
                      <a:pt x="82" y="94"/>
                      <a:pt x="82" y="94"/>
                    </a:cubicBezTo>
                    <a:cubicBezTo>
                      <a:pt x="81" y="99"/>
                      <a:pt x="81" y="105"/>
                      <a:pt x="80" y="111"/>
                    </a:cubicBezTo>
                    <a:cubicBezTo>
                      <a:pt x="80" y="111"/>
                      <a:pt x="80" y="111"/>
                      <a:pt x="80" y="111"/>
                    </a:cubicBezTo>
                    <a:cubicBezTo>
                      <a:pt x="80" y="113"/>
                      <a:pt x="79" y="115"/>
                      <a:pt x="79" y="116"/>
                    </a:cubicBezTo>
                    <a:cubicBezTo>
                      <a:pt x="77" y="131"/>
                      <a:pt x="77" y="146"/>
                      <a:pt x="79" y="161"/>
                    </a:cubicBezTo>
                    <a:cubicBezTo>
                      <a:pt x="81" y="182"/>
                      <a:pt x="84" y="209"/>
                      <a:pt x="90" y="237"/>
                    </a:cubicBezTo>
                    <a:cubicBezTo>
                      <a:pt x="95" y="258"/>
                      <a:pt x="103" y="276"/>
                      <a:pt x="113" y="290"/>
                    </a:cubicBezTo>
                    <a:cubicBezTo>
                      <a:pt x="118" y="298"/>
                      <a:pt x="124" y="305"/>
                      <a:pt x="131" y="310"/>
                    </a:cubicBezTo>
                    <a:cubicBezTo>
                      <a:pt x="148" y="322"/>
                      <a:pt x="148" y="322"/>
                      <a:pt x="148" y="322"/>
                    </a:cubicBezTo>
                    <a:cubicBezTo>
                      <a:pt x="161" y="322"/>
                      <a:pt x="161" y="322"/>
                      <a:pt x="161" y="322"/>
                    </a:cubicBezTo>
                    <a:cubicBezTo>
                      <a:pt x="161" y="322"/>
                      <a:pt x="161" y="322"/>
                      <a:pt x="161" y="322"/>
                    </a:cubicBezTo>
                    <a:close/>
                    <a:moveTo>
                      <a:pt x="815" y="348"/>
                    </a:moveTo>
                    <a:cubicBezTo>
                      <a:pt x="787" y="348"/>
                      <a:pt x="762" y="346"/>
                      <a:pt x="738" y="341"/>
                    </a:cubicBezTo>
                    <a:cubicBezTo>
                      <a:pt x="714" y="336"/>
                      <a:pt x="693" y="329"/>
                      <a:pt x="674" y="319"/>
                    </a:cubicBezTo>
                    <a:cubicBezTo>
                      <a:pt x="648" y="304"/>
                      <a:pt x="626" y="282"/>
                      <a:pt x="609" y="254"/>
                    </a:cubicBezTo>
                    <a:cubicBezTo>
                      <a:pt x="598" y="234"/>
                      <a:pt x="588" y="214"/>
                      <a:pt x="579" y="193"/>
                    </a:cubicBezTo>
                    <a:cubicBezTo>
                      <a:pt x="518" y="49"/>
                      <a:pt x="518" y="49"/>
                      <a:pt x="518" y="49"/>
                    </a:cubicBezTo>
                    <a:cubicBezTo>
                      <a:pt x="533" y="48"/>
                      <a:pt x="548" y="46"/>
                      <a:pt x="564" y="40"/>
                    </a:cubicBezTo>
                    <a:cubicBezTo>
                      <a:pt x="572" y="38"/>
                      <a:pt x="580" y="35"/>
                      <a:pt x="588" y="33"/>
                    </a:cubicBezTo>
                    <a:cubicBezTo>
                      <a:pt x="595" y="30"/>
                      <a:pt x="602" y="28"/>
                      <a:pt x="609" y="25"/>
                    </a:cubicBezTo>
                    <a:cubicBezTo>
                      <a:pt x="635" y="17"/>
                      <a:pt x="664" y="11"/>
                      <a:pt x="699" y="6"/>
                    </a:cubicBezTo>
                    <a:cubicBezTo>
                      <a:pt x="733" y="2"/>
                      <a:pt x="767" y="0"/>
                      <a:pt x="803" y="0"/>
                    </a:cubicBezTo>
                    <a:cubicBezTo>
                      <a:pt x="818" y="0"/>
                      <a:pt x="834" y="0"/>
                      <a:pt x="850" y="1"/>
                    </a:cubicBezTo>
                    <a:cubicBezTo>
                      <a:pt x="852" y="1"/>
                      <a:pt x="852" y="1"/>
                      <a:pt x="852" y="1"/>
                    </a:cubicBezTo>
                    <a:cubicBezTo>
                      <a:pt x="877" y="2"/>
                      <a:pt x="903" y="4"/>
                      <a:pt x="928" y="5"/>
                    </a:cubicBezTo>
                    <a:cubicBezTo>
                      <a:pt x="960" y="7"/>
                      <a:pt x="991" y="12"/>
                      <a:pt x="1026" y="18"/>
                    </a:cubicBezTo>
                    <a:cubicBezTo>
                      <a:pt x="1028" y="18"/>
                      <a:pt x="1030" y="18"/>
                      <a:pt x="1032" y="19"/>
                    </a:cubicBezTo>
                    <a:cubicBezTo>
                      <a:pt x="1033" y="19"/>
                      <a:pt x="1033" y="19"/>
                      <a:pt x="1033" y="19"/>
                    </a:cubicBezTo>
                    <a:cubicBezTo>
                      <a:pt x="1036" y="20"/>
                      <a:pt x="1037" y="21"/>
                      <a:pt x="1038" y="25"/>
                    </a:cubicBezTo>
                    <a:cubicBezTo>
                      <a:pt x="1038" y="27"/>
                      <a:pt x="1038" y="30"/>
                      <a:pt x="1038" y="32"/>
                    </a:cubicBezTo>
                    <a:cubicBezTo>
                      <a:pt x="1038" y="33"/>
                      <a:pt x="1038" y="33"/>
                      <a:pt x="1038" y="33"/>
                    </a:cubicBezTo>
                    <a:cubicBezTo>
                      <a:pt x="1039" y="38"/>
                      <a:pt x="1039" y="43"/>
                      <a:pt x="1039" y="47"/>
                    </a:cubicBezTo>
                    <a:cubicBezTo>
                      <a:pt x="1039" y="56"/>
                      <a:pt x="1039" y="64"/>
                      <a:pt x="1039" y="73"/>
                    </a:cubicBezTo>
                    <a:cubicBezTo>
                      <a:pt x="1030" y="55"/>
                      <a:pt x="1030" y="55"/>
                      <a:pt x="1030" y="55"/>
                    </a:cubicBezTo>
                    <a:cubicBezTo>
                      <a:pt x="1016" y="103"/>
                      <a:pt x="1016" y="103"/>
                      <a:pt x="1016" y="103"/>
                    </a:cubicBezTo>
                    <a:cubicBezTo>
                      <a:pt x="1016" y="103"/>
                      <a:pt x="1016" y="103"/>
                      <a:pt x="1016" y="103"/>
                    </a:cubicBezTo>
                    <a:cubicBezTo>
                      <a:pt x="1009" y="126"/>
                      <a:pt x="1009" y="126"/>
                      <a:pt x="1009" y="126"/>
                    </a:cubicBezTo>
                    <a:cubicBezTo>
                      <a:pt x="986" y="208"/>
                      <a:pt x="986" y="208"/>
                      <a:pt x="986" y="208"/>
                    </a:cubicBezTo>
                    <a:cubicBezTo>
                      <a:pt x="990" y="205"/>
                      <a:pt x="990" y="205"/>
                      <a:pt x="990" y="205"/>
                    </a:cubicBezTo>
                    <a:cubicBezTo>
                      <a:pt x="984" y="227"/>
                      <a:pt x="978" y="249"/>
                      <a:pt x="970" y="270"/>
                    </a:cubicBezTo>
                    <a:cubicBezTo>
                      <a:pt x="964" y="284"/>
                      <a:pt x="957" y="296"/>
                      <a:pt x="949" y="305"/>
                    </a:cubicBezTo>
                    <a:cubicBezTo>
                      <a:pt x="937" y="321"/>
                      <a:pt x="921" y="331"/>
                      <a:pt x="898" y="338"/>
                    </a:cubicBezTo>
                    <a:cubicBezTo>
                      <a:pt x="881" y="343"/>
                      <a:pt x="861" y="346"/>
                      <a:pt x="838" y="347"/>
                    </a:cubicBezTo>
                    <a:cubicBezTo>
                      <a:pt x="830" y="348"/>
                      <a:pt x="823" y="348"/>
                      <a:pt x="815" y="348"/>
                    </a:cubicBezTo>
                    <a:close/>
                    <a:moveTo>
                      <a:pt x="784" y="30"/>
                    </a:moveTo>
                    <a:cubicBezTo>
                      <a:pt x="775" y="30"/>
                      <a:pt x="763" y="31"/>
                      <a:pt x="751" y="31"/>
                    </a:cubicBezTo>
                    <a:cubicBezTo>
                      <a:pt x="732" y="33"/>
                      <a:pt x="711" y="35"/>
                      <a:pt x="689" y="40"/>
                    </a:cubicBezTo>
                    <a:cubicBezTo>
                      <a:pt x="676" y="42"/>
                      <a:pt x="660" y="46"/>
                      <a:pt x="645" y="51"/>
                    </a:cubicBezTo>
                    <a:cubicBezTo>
                      <a:pt x="604" y="65"/>
                      <a:pt x="604" y="65"/>
                      <a:pt x="604" y="65"/>
                    </a:cubicBezTo>
                    <a:cubicBezTo>
                      <a:pt x="601" y="108"/>
                      <a:pt x="601" y="108"/>
                      <a:pt x="601" y="108"/>
                    </a:cubicBezTo>
                    <a:cubicBezTo>
                      <a:pt x="601" y="110"/>
                      <a:pt x="601" y="113"/>
                      <a:pt x="601" y="116"/>
                    </a:cubicBezTo>
                    <a:cubicBezTo>
                      <a:pt x="600" y="132"/>
                      <a:pt x="603" y="149"/>
                      <a:pt x="607" y="168"/>
                    </a:cubicBezTo>
                    <a:cubicBezTo>
                      <a:pt x="616" y="207"/>
                      <a:pt x="632" y="240"/>
                      <a:pt x="655" y="269"/>
                    </a:cubicBezTo>
                    <a:cubicBezTo>
                      <a:pt x="674" y="293"/>
                      <a:pt x="698" y="308"/>
                      <a:pt x="727" y="314"/>
                    </a:cubicBezTo>
                    <a:cubicBezTo>
                      <a:pt x="758" y="320"/>
                      <a:pt x="786" y="324"/>
                      <a:pt x="814" y="324"/>
                    </a:cubicBezTo>
                    <a:cubicBezTo>
                      <a:pt x="817" y="324"/>
                      <a:pt x="817" y="324"/>
                      <a:pt x="817" y="324"/>
                    </a:cubicBezTo>
                    <a:cubicBezTo>
                      <a:pt x="835" y="323"/>
                      <a:pt x="856" y="323"/>
                      <a:pt x="877" y="317"/>
                    </a:cubicBezTo>
                    <a:cubicBezTo>
                      <a:pt x="896" y="312"/>
                      <a:pt x="908" y="305"/>
                      <a:pt x="919" y="295"/>
                    </a:cubicBezTo>
                    <a:cubicBezTo>
                      <a:pt x="928" y="286"/>
                      <a:pt x="936" y="274"/>
                      <a:pt x="941" y="259"/>
                    </a:cubicBezTo>
                    <a:cubicBezTo>
                      <a:pt x="953" y="227"/>
                      <a:pt x="960" y="193"/>
                      <a:pt x="961" y="156"/>
                    </a:cubicBezTo>
                    <a:cubicBezTo>
                      <a:pt x="961" y="154"/>
                      <a:pt x="961" y="154"/>
                      <a:pt x="961" y="154"/>
                    </a:cubicBezTo>
                    <a:cubicBezTo>
                      <a:pt x="961" y="142"/>
                      <a:pt x="961" y="130"/>
                      <a:pt x="960" y="118"/>
                    </a:cubicBezTo>
                    <a:cubicBezTo>
                      <a:pt x="960" y="113"/>
                      <a:pt x="960" y="113"/>
                      <a:pt x="960" y="113"/>
                    </a:cubicBezTo>
                    <a:cubicBezTo>
                      <a:pt x="960" y="108"/>
                      <a:pt x="960" y="105"/>
                      <a:pt x="959" y="102"/>
                    </a:cubicBezTo>
                    <a:cubicBezTo>
                      <a:pt x="958" y="93"/>
                      <a:pt x="958" y="93"/>
                      <a:pt x="958" y="93"/>
                    </a:cubicBezTo>
                    <a:cubicBezTo>
                      <a:pt x="955" y="84"/>
                      <a:pt x="955" y="84"/>
                      <a:pt x="955" y="84"/>
                    </a:cubicBezTo>
                    <a:cubicBezTo>
                      <a:pt x="955" y="83"/>
                      <a:pt x="954" y="82"/>
                      <a:pt x="954" y="81"/>
                    </a:cubicBezTo>
                    <a:cubicBezTo>
                      <a:pt x="941" y="53"/>
                      <a:pt x="941" y="53"/>
                      <a:pt x="941" y="53"/>
                    </a:cubicBezTo>
                    <a:cubicBezTo>
                      <a:pt x="911" y="45"/>
                      <a:pt x="911" y="45"/>
                      <a:pt x="911" y="45"/>
                    </a:cubicBezTo>
                    <a:cubicBezTo>
                      <a:pt x="877" y="35"/>
                      <a:pt x="842" y="32"/>
                      <a:pt x="798" y="30"/>
                    </a:cubicBezTo>
                    <a:cubicBezTo>
                      <a:pt x="795" y="29"/>
                      <a:pt x="795" y="29"/>
                      <a:pt x="795" y="29"/>
                    </a:cubicBezTo>
                    <a:cubicBezTo>
                      <a:pt x="784" y="30"/>
                      <a:pt x="784" y="30"/>
                      <a:pt x="784"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8" name="Freeform 13"/>
              <p:cNvSpPr>
                <a:spLocks noEditPoints="1"/>
              </p:cNvSpPr>
              <p:nvPr/>
            </p:nvSpPr>
            <p:spPr bwMode="auto">
              <a:xfrm>
                <a:off x="5649913" y="4264025"/>
                <a:ext cx="3127375" cy="1230313"/>
              </a:xfrm>
              <a:custGeom>
                <a:gdLst>
                  <a:gd name="T0" fmla="*/ 2002 w 2852"/>
                  <a:gd name="T1" fmla="*/ 0 h 1123"/>
                  <a:gd name="T2" fmla="*/ 1595 w 2852"/>
                  <a:gd name="T3" fmla="*/ 742 h 1123"/>
                  <a:gd name="T4" fmla="*/ 1535 w 2852"/>
                  <a:gd name="T5" fmla="*/ 565 h 1123"/>
                  <a:gd name="T6" fmla="*/ 1646 w 2852"/>
                  <a:gd name="T7" fmla="*/ 342 h 1123"/>
                  <a:gd name="T8" fmla="*/ 1423 w 2852"/>
                  <a:gd name="T9" fmla="*/ 119 h 1123"/>
                  <a:gd name="T10" fmla="*/ 1200 w 2852"/>
                  <a:gd name="T11" fmla="*/ 342 h 1123"/>
                  <a:gd name="T12" fmla="*/ 1312 w 2852"/>
                  <a:gd name="T13" fmla="*/ 565 h 1123"/>
                  <a:gd name="T14" fmla="*/ 1240 w 2852"/>
                  <a:gd name="T15" fmla="*/ 746 h 1123"/>
                  <a:gd name="T16" fmla="*/ 844 w 2852"/>
                  <a:gd name="T17" fmla="*/ 0 h 1123"/>
                  <a:gd name="T18" fmla="*/ 0 w 2852"/>
                  <a:gd name="T19" fmla="*/ 889 h 1123"/>
                  <a:gd name="T20" fmla="*/ 173 w 2852"/>
                  <a:gd name="T21" fmla="*/ 1123 h 1123"/>
                  <a:gd name="T22" fmla="*/ 2678 w 2852"/>
                  <a:gd name="T23" fmla="*/ 1123 h 1123"/>
                  <a:gd name="T24" fmla="*/ 2852 w 2852"/>
                  <a:gd name="T25" fmla="*/ 890 h 1123"/>
                  <a:gd name="T26" fmla="*/ 2002 w 2852"/>
                  <a:gd name="T27" fmla="*/ 0 h 1123"/>
                  <a:gd name="T28" fmla="*/ 2586 w 2852"/>
                  <a:gd name="T29" fmla="*/ 447 h 1123"/>
                  <a:gd name="T30" fmla="*/ 2586 w 2852"/>
                  <a:gd name="T31" fmla="*/ 447 h 1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52" h="1123">
                    <a:moveTo>
                      <a:pt x="2002" y="0"/>
                    </a:moveTo>
                    <a:cubicBezTo>
                      <a:pt x="1595" y="742"/>
                      <a:pt x="1595" y="742"/>
                      <a:pt x="1595" y="742"/>
                    </a:cubicBezTo>
                    <a:cubicBezTo>
                      <a:pt x="1535" y="565"/>
                      <a:pt x="1535" y="565"/>
                      <a:pt x="1535" y="565"/>
                    </a:cubicBezTo>
                    <a:cubicBezTo>
                      <a:pt x="1646" y="342"/>
                      <a:pt x="1646" y="342"/>
                      <a:pt x="1646" y="342"/>
                    </a:cubicBezTo>
                    <a:cubicBezTo>
                      <a:pt x="1423" y="119"/>
                      <a:pt x="1423" y="119"/>
                      <a:pt x="1423" y="119"/>
                    </a:cubicBezTo>
                    <a:cubicBezTo>
                      <a:pt x="1200" y="342"/>
                      <a:pt x="1200" y="342"/>
                      <a:pt x="1200" y="342"/>
                    </a:cubicBezTo>
                    <a:cubicBezTo>
                      <a:pt x="1312" y="565"/>
                      <a:pt x="1312" y="565"/>
                      <a:pt x="1312" y="565"/>
                    </a:cubicBezTo>
                    <a:cubicBezTo>
                      <a:pt x="1240" y="746"/>
                      <a:pt x="1240" y="746"/>
                      <a:pt x="1240" y="746"/>
                    </a:cubicBezTo>
                    <a:cubicBezTo>
                      <a:pt x="844" y="0"/>
                      <a:pt x="844" y="0"/>
                      <a:pt x="844" y="0"/>
                    </a:cubicBezTo>
                    <a:cubicBezTo>
                      <a:pt x="844" y="0"/>
                      <a:pt x="0" y="447"/>
                      <a:pt x="0" y="889"/>
                    </a:cubicBezTo>
                    <a:cubicBezTo>
                      <a:pt x="0" y="1011"/>
                      <a:pt x="50" y="1123"/>
                      <a:pt x="173" y="1123"/>
                    </a:cubicBezTo>
                    <a:cubicBezTo>
                      <a:pt x="2678" y="1123"/>
                      <a:pt x="2678" y="1123"/>
                      <a:pt x="2678" y="1123"/>
                    </a:cubicBezTo>
                    <a:cubicBezTo>
                      <a:pt x="2800" y="1123"/>
                      <a:pt x="2852" y="1012"/>
                      <a:pt x="2852" y="890"/>
                    </a:cubicBezTo>
                    <a:cubicBezTo>
                      <a:pt x="2852" y="475"/>
                      <a:pt x="2002" y="0"/>
                      <a:pt x="2002" y="0"/>
                    </a:cubicBezTo>
                    <a:moveTo>
                      <a:pt x="2586" y="447"/>
                    </a:moveTo>
                    <a:cubicBezTo>
                      <a:pt x="2586" y="447"/>
                      <a:pt x="2586" y="447"/>
                      <a:pt x="2586" y="447"/>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9" name="Freeform 14"/>
              <p:cNvSpPr>
                <a:spLocks noEditPoints="1"/>
              </p:cNvSpPr>
              <p:nvPr/>
            </p:nvSpPr>
            <p:spPr bwMode="auto">
              <a:xfrm>
                <a:off x="6415088" y="2301875"/>
                <a:ext cx="1603375" cy="1984375"/>
              </a:xfrm>
              <a:custGeom>
                <a:gdLst>
                  <a:gd name="T0" fmla="*/ 1460 w 1462"/>
                  <a:gd name="T1" fmla="*/ 878 h 1812"/>
                  <a:gd name="T2" fmla="*/ 1460 w 1462"/>
                  <a:gd name="T3" fmla="*/ 844 h 1812"/>
                  <a:gd name="T4" fmla="*/ 1430 w 1462"/>
                  <a:gd name="T5" fmla="*/ 824 h 1812"/>
                  <a:gd name="T6" fmla="*/ 1420 w 1462"/>
                  <a:gd name="T7" fmla="*/ 817 h 1812"/>
                  <a:gd name="T8" fmla="*/ 764 w 1462"/>
                  <a:gd name="T9" fmla="*/ 90 h 1812"/>
                  <a:gd name="T10" fmla="*/ 193 w 1462"/>
                  <a:gd name="T11" fmla="*/ 151 h 1812"/>
                  <a:gd name="T12" fmla="*/ 61 w 1462"/>
                  <a:gd name="T13" fmla="*/ 806 h 1812"/>
                  <a:gd name="T14" fmla="*/ 31 w 1462"/>
                  <a:gd name="T15" fmla="*/ 824 h 1812"/>
                  <a:gd name="T16" fmla="*/ 2 w 1462"/>
                  <a:gd name="T17" fmla="*/ 844 h 1812"/>
                  <a:gd name="T18" fmla="*/ 2 w 1462"/>
                  <a:gd name="T19" fmla="*/ 878 h 1812"/>
                  <a:gd name="T20" fmla="*/ 36 w 1462"/>
                  <a:gd name="T21" fmla="*/ 1103 h 1812"/>
                  <a:gd name="T22" fmla="*/ 135 w 1462"/>
                  <a:gd name="T23" fmla="*/ 1219 h 1812"/>
                  <a:gd name="T24" fmla="*/ 356 w 1462"/>
                  <a:gd name="T25" fmla="*/ 1624 h 1812"/>
                  <a:gd name="T26" fmla="*/ 722 w 1462"/>
                  <a:gd name="T27" fmla="*/ 1810 h 1812"/>
                  <a:gd name="T28" fmla="*/ 734 w 1462"/>
                  <a:gd name="T29" fmla="*/ 1812 h 1812"/>
                  <a:gd name="T30" fmla="*/ 747 w 1462"/>
                  <a:gd name="T31" fmla="*/ 1810 h 1812"/>
                  <a:gd name="T32" fmla="*/ 1123 w 1462"/>
                  <a:gd name="T33" fmla="*/ 1613 h 1812"/>
                  <a:gd name="T34" fmla="*/ 1332 w 1462"/>
                  <a:gd name="T35" fmla="*/ 1216 h 1812"/>
                  <a:gd name="T36" fmla="*/ 1427 w 1462"/>
                  <a:gd name="T37" fmla="*/ 1099 h 1812"/>
                  <a:gd name="T38" fmla="*/ 1460 w 1462"/>
                  <a:gd name="T39" fmla="*/ 878 h 1812"/>
                  <a:gd name="T40" fmla="*/ 1301 w 1462"/>
                  <a:gd name="T41" fmla="*/ 1049 h 1812"/>
                  <a:gd name="T42" fmla="*/ 1252 w 1462"/>
                  <a:gd name="T43" fmla="*/ 1105 h 1812"/>
                  <a:gd name="T44" fmla="*/ 1218 w 1462"/>
                  <a:gd name="T45" fmla="*/ 1117 h 1812"/>
                  <a:gd name="T46" fmla="*/ 1209 w 1462"/>
                  <a:gd name="T47" fmla="*/ 1151 h 1812"/>
                  <a:gd name="T48" fmla="*/ 1024 w 1462"/>
                  <a:gd name="T49" fmla="*/ 1520 h 1812"/>
                  <a:gd name="T50" fmla="*/ 732 w 1462"/>
                  <a:gd name="T51" fmla="*/ 1675 h 1812"/>
                  <a:gd name="T52" fmla="*/ 454 w 1462"/>
                  <a:gd name="T53" fmla="*/ 1530 h 1812"/>
                  <a:gd name="T54" fmla="*/ 257 w 1462"/>
                  <a:gd name="T55" fmla="*/ 1153 h 1812"/>
                  <a:gd name="T56" fmla="*/ 248 w 1462"/>
                  <a:gd name="T57" fmla="*/ 1117 h 1812"/>
                  <a:gd name="T58" fmla="*/ 212 w 1462"/>
                  <a:gd name="T59" fmla="*/ 1106 h 1812"/>
                  <a:gd name="T60" fmla="*/ 162 w 1462"/>
                  <a:gd name="T61" fmla="*/ 1051 h 1812"/>
                  <a:gd name="T62" fmla="*/ 139 w 1462"/>
                  <a:gd name="T63" fmla="*/ 942 h 1812"/>
                  <a:gd name="T64" fmla="*/ 227 w 1462"/>
                  <a:gd name="T65" fmla="*/ 939 h 1812"/>
                  <a:gd name="T66" fmla="*/ 233 w 1462"/>
                  <a:gd name="T67" fmla="*/ 918 h 1812"/>
                  <a:gd name="T68" fmla="*/ 234 w 1462"/>
                  <a:gd name="T69" fmla="*/ 919 h 1812"/>
                  <a:gd name="T70" fmla="*/ 237 w 1462"/>
                  <a:gd name="T71" fmla="*/ 904 h 1812"/>
                  <a:gd name="T72" fmla="*/ 268 w 1462"/>
                  <a:gd name="T73" fmla="*/ 579 h 1812"/>
                  <a:gd name="T74" fmla="*/ 281 w 1462"/>
                  <a:gd name="T75" fmla="*/ 545 h 1812"/>
                  <a:gd name="T76" fmla="*/ 908 w 1462"/>
                  <a:gd name="T77" fmla="*/ 472 h 1812"/>
                  <a:gd name="T78" fmla="*/ 868 w 1462"/>
                  <a:gd name="T79" fmla="*/ 579 h 1812"/>
                  <a:gd name="T80" fmla="*/ 908 w 1462"/>
                  <a:gd name="T81" fmla="*/ 586 h 1812"/>
                  <a:gd name="T82" fmla="*/ 954 w 1462"/>
                  <a:gd name="T83" fmla="*/ 514 h 1812"/>
                  <a:gd name="T84" fmla="*/ 948 w 1462"/>
                  <a:gd name="T85" fmla="*/ 565 h 1812"/>
                  <a:gd name="T86" fmla="*/ 991 w 1462"/>
                  <a:gd name="T87" fmla="*/ 570 h 1812"/>
                  <a:gd name="T88" fmla="*/ 1018 w 1462"/>
                  <a:gd name="T89" fmla="*/ 488 h 1812"/>
                  <a:gd name="T90" fmla="*/ 1181 w 1462"/>
                  <a:gd name="T91" fmla="*/ 536 h 1812"/>
                  <a:gd name="T92" fmla="*/ 1220 w 1462"/>
                  <a:gd name="T93" fmla="*/ 858 h 1812"/>
                  <a:gd name="T94" fmla="*/ 1231 w 1462"/>
                  <a:gd name="T95" fmla="*/ 916 h 1812"/>
                  <a:gd name="T96" fmla="*/ 1251 w 1462"/>
                  <a:gd name="T97" fmla="*/ 915 h 1812"/>
                  <a:gd name="T98" fmla="*/ 1260 w 1462"/>
                  <a:gd name="T99" fmla="*/ 946 h 1812"/>
                  <a:gd name="T100" fmla="*/ 1323 w 1462"/>
                  <a:gd name="T101" fmla="*/ 942 h 1812"/>
                  <a:gd name="T102" fmla="*/ 1301 w 1462"/>
                  <a:gd name="T103" fmla="*/ 1049 h 18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62" h="1811">
                    <a:moveTo>
                      <a:pt x="1460" y="878"/>
                    </a:moveTo>
                    <a:cubicBezTo>
                      <a:pt x="1460" y="844"/>
                      <a:pt x="1460" y="844"/>
                      <a:pt x="1460" y="844"/>
                    </a:cubicBezTo>
                    <a:cubicBezTo>
                      <a:pt x="1430" y="824"/>
                      <a:pt x="1430" y="824"/>
                      <a:pt x="1430" y="824"/>
                    </a:cubicBezTo>
                    <a:cubicBezTo>
                      <a:pt x="1427" y="822"/>
                      <a:pt x="1423" y="819"/>
                      <a:pt x="1420" y="817"/>
                    </a:cubicBezTo>
                    <a:cubicBezTo>
                      <a:pt x="1360" y="303"/>
                      <a:pt x="1364" y="0"/>
                      <a:pt x="764" y="90"/>
                    </a:cubicBezTo>
                    <a:cubicBezTo>
                      <a:pt x="553" y="121"/>
                      <a:pt x="323" y="56"/>
                      <a:pt x="193" y="151"/>
                    </a:cubicBezTo>
                    <a:cubicBezTo>
                      <a:pt x="28" y="305"/>
                      <a:pt x="16" y="535"/>
                      <a:pt x="61" y="806"/>
                    </a:cubicBezTo>
                    <a:cubicBezTo>
                      <a:pt x="51" y="811"/>
                      <a:pt x="41" y="817"/>
                      <a:pt x="31" y="824"/>
                    </a:cubicBezTo>
                    <a:cubicBezTo>
                      <a:pt x="2" y="844"/>
                      <a:pt x="2" y="844"/>
                      <a:pt x="2" y="844"/>
                    </a:cubicBezTo>
                    <a:cubicBezTo>
                      <a:pt x="2" y="878"/>
                      <a:pt x="2" y="878"/>
                      <a:pt x="2" y="878"/>
                    </a:cubicBezTo>
                    <a:cubicBezTo>
                      <a:pt x="0" y="969"/>
                      <a:pt x="11" y="1045"/>
                      <a:pt x="36" y="1103"/>
                    </a:cubicBezTo>
                    <a:cubicBezTo>
                      <a:pt x="58" y="1156"/>
                      <a:pt x="91" y="1195"/>
                      <a:pt x="135" y="1219"/>
                    </a:cubicBezTo>
                    <a:cubicBezTo>
                      <a:pt x="187" y="1396"/>
                      <a:pt x="262" y="1528"/>
                      <a:pt x="356" y="1624"/>
                    </a:cubicBezTo>
                    <a:cubicBezTo>
                      <a:pt x="459" y="1728"/>
                      <a:pt x="582" y="1787"/>
                      <a:pt x="722" y="1810"/>
                    </a:cubicBezTo>
                    <a:cubicBezTo>
                      <a:pt x="734" y="1812"/>
                      <a:pt x="734" y="1812"/>
                      <a:pt x="734" y="1812"/>
                    </a:cubicBezTo>
                    <a:cubicBezTo>
                      <a:pt x="747" y="1810"/>
                      <a:pt x="747" y="1810"/>
                      <a:pt x="747" y="1810"/>
                    </a:cubicBezTo>
                    <a:cubicBezTo>
                      <a:pt x="901" y="1777"/>
                      <a:pt x="1024" y="1716"/>
                      <a:pt x="1123" y="1613"/>
                    </a:cubicBezTo>
                    <a:cubicBezTo>
                      <a:pt x="1214" y="1517"/>
                      <a:pt x="1282" y="1388"/>
                      <a:pt x="1332" y="1216"/>
                    </a:cubicBezTo>
                    <a:cubicBezTo>
                      <a:pt x="1374" y="1192"/>
                      <a:pt x="1406" y="1152"/>
                      <a:pt x="1427" y="1099"/>
                    </a:cubicBezTo>
                    <a:cubicBezTo>
                      <a:pt x="1451" y="1042"/>
                      <a:pt x="1462" y="967"/>
                      <a:pt x="1460" y="878"/>
                    </a:cubicBezTo>
                    <a:close/>
                    <a:moveTo>
                      <a:pt x="1301" y="1049"/>
                    </a:moveTo>
                    <a:cubicBezTo>
                      <a:pt x="1289" y="1078"/>
                      <a:pt x="1273" y="1098"/>
                      <a:pt x="1252" y="1105"/>
                    </a:cubicBezTo>
                    <a:cubicBezTo>
                      <a:pt x="1218" y="1117"/>
                      <a:pt x="1218" y="1117"/>
                      <a:pt x="1218" y="1117"/>
                    </a:cubicBezTo>
                    <a:cubicBezTo>
                      <a:pt x="1209" y="1151"/>
                      <a:pt x="1209" y="1151"/>
                      <a:pt x="1209" y="1151"/>
                    </a:cubicBezTo>
                    <a:cubicBezTo>
                      <a:pt x="1164" y="1316"/>
                      <a:pt x="1104" y="1436"/>
                      <a:pt x="1024" y="1520"/>
                    </a:cubicBezTo>
                    <a:cubicBezTo>
                      <a:pt x="948" y="1599"/>
                      <a:pt x="852" y="1648"/>
                      <a:pt x="732" y="1675"/>
                    </a:cubicBezTo>
                    <a:cubicBezTo>
                      <a:pt x="625" y="1655"/>
                      <a:pt x="532" y="1609"/>
                      <a:pt x="454" y="1530"/>
                    </a:cubicBezTo>
                    <a:cubicBezTo>
                      <a:pt x="370" y="1445"/>
                      <a:pt x="304" y="1322"/>
                      <a:pt x="257" y="1153"/>
                    </a:cubicBezTo>
                    <a:cubicBezTo>
                      <a:pt x="248" y="1117"/>
                      <a:pt x="248" y="1117"/>
                      <a:pt x="248" y="1117"/>
                    </a:cubicBezTo>
                    <a:cubicBezTo>
                      <a:pt x="212" y="1106"/>
                      <a:pt x="212" y="1106"/>
                      <a:pt x="212" y="1106"/>
                    </a:cubicBezTo>
                    <a:cubicBezTo>
                      <a:pt x="191" y="1099"/>
                      <a:pt x="174" y="1080"/>
                      <a:pt x="162" y="1051"/>
                    </a:cubicBezTo>
                    <a:cubicBezTo>
                      <a:pt x="150" y="1022"/>
                      <a:pt x="142" y="986"/>
                      <a:pt x="139" y="942"/>
                    </a:cubicBezTo>
                    <a:cubicBezTo>
                      <a:pt x="172" y="937"/>
                      <a:pt x="209" y="927"/>
                      <a:pt x="227" y="939"/>
                    </a:cubicBezTo>
                    <a:cubicBezTo>
                      <a:pt x="229" y="933"/>
                      <a:pt x="231" y="926"/>
                      <a:pt x="233" y="918"/>
                    </a:cubicBezTo>
                    <a:cubicBezTo>
                      <a:pt x="234" y="919"/>
                      <a:pt x="234" y="919"/>
                      <a:pt x="234" y="919"/>
                    </a:cubicBezTo>
                    <a:cubicBezTo>
                      <a:pt x="237" y="904"/>
                      <a:pt x="237" y="904"/>
                      <a:pt x="237" y="904"/>
                    </a:cubicBezTo>
                    <a:cubicBezTo>
                      <a:pt x="247" y="865"/>
                      <a:pt x="258" y="619"/>
                      <a:pt x="268" y="579"/>
                    </a:cubicBezTo>
                    <a:cubicBezTo>
                      <a:pt x="272" y="568"/>
                      <a:pt x="274" y="554"/>
                      <a:pt x="281" y="545"/>
                    </a:cubicBezTo>
                    <a:cubicBezTo>
                      <a:pt x="330" y="611"/>
                      <a:pt x="695" y="618"/>
                      <a:pt x="908" y="472"/>
                    </a:cubicBezTo>
                    <a:cubicBezTo>
                      <a:pt x="868" y="579"/>
                      <a:pt x="868" y="579"/>
                      <a:pt x="868" y="579"/>
                    </a:cubicBezTo>
                    <a:cubicBezTo>
                      <a:pt x="908" y="586"/>
                      <a:pt x="908" y="586"/>
                      <a:pt x="908" y="586"/>
                    </a:cubicBezTo>
                    <a:cubicBezTo>
                      <a:pt x="954" y="514"/>
                      <a:pt x="954" y="514"/>
                      <a:pt x="954" y="514"/>
                    </a:cubicBezTo>
                    <a:cubicBezTo>
                      <a:pt x="948" y="565"/>
                      <a:pt x="948" y="565"/>
                      <a:pt x="948" y="565"/>
                    </a:cubicBezTo>
                    <a:cubicBezTo>
                      <a:pt x="991" y="570"/>
                      <a:pt x="991" y="570"/>
                      <a:pt x="991" y="570"/>
                    </a:cubicBezTo>
                    <a:cubicBezTo>
                      <a:pt x="1018" y="488"/>
                      <a:pt x="1018" y="488"/>
                      <a:pt x="1018" y="488"/>
                    </a:cubicBezTo>
                    <a:cubicBezTo>
                      <a:pt x="1070" y="518"/>
                      <a:pt x="1129" y="558"/>
                      <a:pt x="1181" y="536"/>
                    </a:cubicBezTo>
                    <a:cubicBezTo>
                      <a:pt x="1198" y="575"/>
                      <a:pt x="1211" y="812"/>
                      <a:pt x="1220" y="858"/>
                    </a:cubicBezTo>
                    <a:cubicBezTo>
                      <a:pt x="1231" y="916"/>
                      <a:pt x="1231" y="916"/>
                      <a:pt x="1231" y="916"/>
                    </a:cubicBezTo>
                    <a:cubicBezTo>
                      <a:pt x="1251" y="915"/>
                      <a:pt x="1251" y="915"/>
                      <a:pt x="1251" y="915"/>
                    </a:cubicBezTo>
                    <a:cubicBezTo>
                      <a:pt x="1260" y="946"/>
                      <a:pt x="1260" y="946"/>
                      <a:pt x="1260" y="946"/>
                    </a:cubicBezTo>
                    <a:cubicBezTo>
                      <a:pt x="1283" y="943"/>
                      <a:pt x="1303" y="942"/>
                      <a:pt x="1323" y="942"/>
                    </a:cubicBezTo>
                    <a:cubicBezTo>
                      <a:pt x="1320" y="985"/>
                      <a:pt x="1312" y="1021"/>
                      <a:pt x="1301" y="10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grpSp>
      </p:grpSp>
      <p:pic>
        <p:nvPicPr>
          <p:cNvPr id="1026" name="Picture 2" descr="See the source imag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695325" y="423733"/>
            <a:ext cx="2987675" cy="7018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4800" b="1" spc="2200"/>
          </a:p>
          <a:p>
            <a:pPr algn="ctr"/>
            <a:endParaRPr lang="zh-CN" altLang="en-US" sz="4800" b="1" spc="2200"/>
          </a:p>
          <a:p>
            <a:pPr algn="ctr"/>
            <a:r>
              <a:rPr lang="zh-CN" altLang="en-US" sz="4800" b="1" spc="2200"/>
              <a:t>第三章 残疾人社会服务</a:t>
            </a:r>
            <a:endParaRPr lang="zh-CN" altLang="en-US" sz="4800" b="1" spc="2200"/>
          </a:p>
          <a:p>
            <a:pPr algn="ctr"/>
            <a:endParaRPr lang="zh-CN" altLang="en-US" sz="4800" b="1" spc="2200"/>
          </a:p>
          <a:p>
            <a:pPr algn="ctr">
              <a:lnSpc>
                <a:spcPct val="150000"/>
              </a:lnSpc>
            </a:pPr>
            <a:endParaRPr lang="zh-CN" altLang="en-US" sz="2800" b="1" spc="2200"/>
          </a:p>
        </p:txBody>
      </p:sp>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第一节 社会服务概述</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2861260" y="553592"/>
            <a:ext cx="7244080" cy="92202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a:solidFill>
                  <a:schemeClr val="bg1"/>
                </a:solidFill>
                <a:latin typeface="+mj-ea"/>
                <a:ea typeface="+mj-ea"/>
              </a:rPr>
              <a:t>第三章 残疾人社会服务</a:t>
            </a:r>
            <a:endParaRPr lang="zh-CN" altLang="en-US" sz="5400">
              <a:solidFill>
                <a:schemeClr val="bg1"/>
              </a:solidFill>
              <a:latin typeface="+mj-ea"/>
              <a:ea typeface="+mj-ea"/>
            </a:endParaRPr>
          </a:p>
        </p:txBody>
      </p:sp>
      <p:grpSp>
        <p:nvGrpSpPr>
          <p:cNvPr id="4" name="组合 3"/>
          <p:cNvGrpSpPr/>
          <p:nvPr/>
        </p:nvGrpSpPr>
        <p:grpSpPr>
          <a:xfrm>
            <a:off x="3415030" y="4395471"/>
            <a:ext cx="7346315" cy="1106804"/>
            <a:chOff x="1906687" y="1306021"/>
            <a:chExt cx="3175761" cy="1106680"/>
          </a:xfrm>
        </p:grpSpPr>
        <p:sp>
          <p:nvSpPr>
            <p:cNvPr id="6" name="Rectangle 73"/>
            <p:cNvSpPr/>
            <p:nvPr/>
          </p:nvSpPr>
          <p:spPr>
            <a:xfrm>
              <a:off x="1906687" y="1306021"/>
              <a:ext cx="3175761" cy="246352"/>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中国残疾人社会服务现状</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第二节 残疾人社会服务概述</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一、社会服务的概念与内涵</a:t>
            </a:r>
            <a:endParaRPr lang="zh-CN" altLang="en-US"/>
          </a:p>
        </p:txBody>
      </p:sp>
      <p:sp>
        <p:nvSpPr>
          <p:cNvPr id="24" name="文本框 23"/>
          <p:cNvSpPr txBox="1"/>
          <p:nvPr/>
        </p:nvSpPr>
        <p:spPr>
          <a:xfrm>
            <a:off x="771525" y="1258570"/>
            <a:ext cx="10649585" cy="207835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第一位提出</a:t>
            </a:r>
            <a:r>
              <a:rPr lang="en-US" altLang="zh-CN" sz="2400" b="1">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社会服务</a:t>
            </a:r>
            <a:r>
              <a:rPr lang="en-US" altLang="zh-CN" sz="2400" b="1">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的人：</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英国理查德·蒂特姆斯</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他认为</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社会服务就是救济贫困</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一、社会服务的概念与内涵</a:t>
            </a:r>
            <a:endParaRPr lang="zh-CN" altLang="en-US"/>
          </a:p>
        </p:txBody>
      </p:sp>
      <p:sp>
        <p:nvSpPr>
          <p:cNvPr id="24" name="文本框 23"/>
          <p:cNvSpPr txBox="1"/>
          <p:nvPr/>
        </p:nvSpPr>
        <p:spPr>
          <a:xfrm>
            <a:off x="771525" y="1258570"/>
            <a:ext cx="10649585" cy="207835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sz="2400" b="1">
                <a:solidFill>
                  <a:schemeClr val="tx1"/>
                </a:solidFill>
                <a:latin typeface="等线" panose="02010600030101010101" pitchFamily="2" charset="-122"/>
                <a:ea typeface="等线" panose="02010600030101010101" pitchFamily="2" charset="-122"/>
                <a:cs typeface="等线" panose="02010600030101010101" pitchFamily="2" charset="-122"/>
              </a:rPr>
              <a:t>概念</a:t>
            </a: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是一种过敏收入再分配的调控手段，旨在为弱势群体提供基本的公共服务，提升其生活质量以适应社会进步，减少社会分歧及社会风险以保持社会和谐，使人民共享经济改革与社会发展成果。</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养老服务、救助服务、灾害救援服务、优抚安置服务、教育服务、医疗服务、住房服务、文体服务和就业服务等都可统称为</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社会服务</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一、社会服务的概念与内涵</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sz="2400" b="1">
                <a:solidFill>
                  <a:schemeClr val="tx1"/>
                </a:solidFill>
                <a:latin typeface="等线" panose="02010600030101010101" pitchFamily="2" charset="-122"/>
                <a:ea typeface="等线" panose="02010600030101010101" pitchFamily="2" charset="-122"/>
                <a:cs typeface="等线" panose="02010600030101010101" pitchFamily="2" charset="-122"/>
              </a:rPr>
              <a:t>内涵</a:t>
            </a: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区别于</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经济</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，是一种非营利性服务。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应该是指非个人的、非私人的，社会服务不是指基于个人关系而获得的服务，而是指来自社会的服务。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一、社会服务的概念与内涵</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sz="2400" b="1">
                <a:solidFill>
                  <a:schemeClr val="tx1"/>
                </a:solidFill>
                <a:latin typeface="等线" panose="02010600030101010101" pitchFamily="2" charset="-122"/>
                <a:ea typeface="等线" panose="02010600030101010101" pitchFamily="2" charset="-122"/>
                <a:cs typeface="等线" panose="02010600030101010101" pitchFamily="2" charset="-122"/>
              </a:rPr>
              <a:t>社会服务的五个层次</a:t>
            </a: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
        <p:nvSpPr>
          <p:cNvPr id="33" name="矩形 32"/>
          <p:cNvSpPr/>
          <p:nvPr>
            <p:custDataLst>
              <p:tags r:id="rId2"/>
            </p:custDataLst>
          </p:nvPr>
        </p:nvSpPr>
        <p:spPr>
          <a:xfrm>
            <a:off x="3115584" y="5750775"/>
            <a:ext cx="6475495" cy="719349"/>
          </a:xfrm>
          <a:prstGeom prst="rect">
            <a:avLst/>
          </a:prstGeom>
          <a:gradFill>
            <a:gsLst>
              <a:gs pos="0">
                <a:srgbClr val="376FFF">
                  <a:lumMod val="10000"/>
                  <a:lumOff val="90000"/>
                </a:srgbClr>
              </a:gs>
              <a:gs pos="100000">
                <a:srgbClr val="376FFF">
                  <a:lumMod val="10000"/>
                  <a:lumOff val="90000"/>
                </a:srgbClr>
              </a:gs>
            </a:gsLst>
            <a:lin ang="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3" name="矩形 12"/>
          <p:cNvSpPr/>
          <p:nvPr>
            <p:custDataLst>
              <p:tags r:id="rId3"/>
            </p:custDataLst>
          </p:nvPr>
        </p:nvSpPr>
        <p:spPr>
          <a:xfrm>
            <a:off x="1630998" y="2392911"/>
            <a:ext cx="6493040" cy="732846"/>
          </a:xfrm>
          <a:prstGeom prst="rect">
            <a:avLst/>
          </a:prstGeom>
          <a:gradFill>
            <a:gsLst>
              <a:gs pos="0">
                <a:srgbClr val="376FFF">
                  <a:lumMod val="10000"/>
                  <a:lumOff val="90000"/>
                </a:srgbClr>
              </a:gs>
              <a:gs pos="100000">
                <a:srgbClr val="376FFF">
                  <a:lumMod val="10000"/>
                  <a:lumOff val="90000"/>
                </a:srgbClr>
              </a:gs>
            </a:gsLst>
            <a:lin ang="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4" name="矩形 13"/>
          <p:cNvSpPr/>
          <p:nvPr>
            <p:custDataLst>
              <p:tags r:id="rId4"/>
            </p:custDataLst>
          </p:nvPr>
        </p:nvSpPr>
        <p:spPr>
          <a:xfrm>
            <a:off x="2002145" y="3245873"/>
            <a:ext cx="6493040" cy="701804"/>
          </a:xfrm>
          <a:prstGeom prst="rect">
            <a:avLst/>
          </a:prstGeom>
          <a:gradFill>
            <a:gsLst>
              <a:gs pos="0">
                <a:srgbClr val="376FFF">
                  <a:lumMod val="10000"/>
                  <a:lumOff val="90000"/>
                </a:srgbClr>
              </a:gs>
              <a:gs pos="100000">
                <a:srgbClr val="376FFF">
                  <a:lumMod val="10000"/>
                  <a:lumOff val="90000"/>
                </a:srgbClr>
              </a:gs>
            </a:gsLst>
            <a:lin ang="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5" name="矩形 14"/>
          <p:cNvSpPr/>
          <p:nvPr>
            <p:custDataLst>
              <p:tags r:id="rId5"/>
            </p:custDataLst>
          </p:nvPr>
        </p:nvSpPr>
        <p:spPr>
          <a:xfrm>
            <a:off x="2373291" y="4067794"/>
            <a:ext cx="6493040" cy="721374"/>
          </a:xfrm>
          <a:prstGeom prst="rect">
            <a:avLst/>
          </a:prstGeom>
          <a:gradFill>
            <a:gsLst>
              <a:gs pos="0">
                <a:srgbClr val="376FFF">
                  <a:lumMod val="10000"/>
                  <a:lumOff val="90000"/>
                </a:srgbClr>
              </a:gs>
              <a:gs pos="100000">
                <a:srgbClr val="376FFF">
                  <a:lumMod val="10000"/>
                  <a:lumOff val="90000"/>
                </a:srgbClr>
              </a:gs>
            </a:gsLst>
            <a:lin ang="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6" name="矩形 15"/>
          <p:cNvSpPr/>
          <p:nvPr>
            <p:custDataLst>
              <p:tags r:id="rId6"/>
            </p:custDataLst>
          </p:nvPr>
        </p:nvSpPr>
        <p:spPr>
          <a:xfrm>
            <a:off x="2744438" y="4909284"/>
            <a:ext cx="6493040" cy="721374"/>
          </a:xfrm>
          <a:prstGeom prst="rect">
            <a:avLst/>
          </a:prstGeom>
          <a:gradFill>
            <a:gsLst>
              <a:gs pos="0">
                <a:srgbClr val="376FFF">
                  <a:lumMod val="10000"/>
                  <a:lumOff val="90000"/>
                </a:srgbClr>
              </a:gs>
              <a:gs pos="100000">
                <a:srgbClr val="376FFF">
                  <a:lumMod val="10000"/>
                  <a:lumOff val="90000"/>
                </a:srgbClr>
              </a:gs>
            </a:gsLst>
            <a:lin ang="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46" name="标题"/>
          <p:cNvSpPr txBox="1"/>
          <p:nvPr>
            <p:custDataLst>
              <p:tags r:id="rId7"/>
            </p:custDataLst>
          </p:nvPr>
        </p:nvSpPr>
        <p:spPr>
          <a:xfrm>
            <a:off x="2186368" y="2355796"/>
            <a:ext cx="5185929" cy="417709"/>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相当于</a:t>
            </a:r>
            <a:r>
              <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服务社会</a:t>
            </a:r>
            <a:r>
              <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0" name="标题"/>
          <p:cNvSpPr txBox="1"/>
          <p:nvPr>
            <p:custDataLst>
              <p:tags r:id="rId8"/>
            </p:custDataLst>
          </p:nvPr>
        </p:nvSpPr>
        <p:spPr>
          <a:xfrm>
            <a:off x="2564938" y="3193238"/>
            <a:ext cx="5185929" cy="417709"/>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以政府为主要责任主体的的社会性、公共性服务</a:t>
            </a:r>
            <a:endPar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9" name="标题"/>
          <p:cNvSpPr txBox="1"/>
          <p:nvPr>
            <p:custDataLst>
              <p:tags r:id="rId9"/>
            </p:custDataLst>
          </p:nvPr>
        </p:nvSpPr>
        <p:spPr>
          <a:xfrm>
            <a:off x="2927986" y="4030679"/>
            <a:ext cx="5185929" cy="417709"/>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相当于</a:t>
            </a:r>
            <a:r>
              <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a:t>
            </a: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社会福利</a:t>
            </a:r>
            <a:r>
              <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a:t>
            </a:r>
            <a:endParaRPr lang="en-US" altLang="zh-CN"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2" name="标题"/>
          <p:cNvSpPr txBox="1"/>
          <p:nvPr>
            <p:custDataLst>
              <p:tags r:id="rId10"/>
            </p:custDataLst>
          </p:nvPr>
        </p:nvSpPr>
        <p:spPr>
          <a:xfrm>
            <a:off x="3303270" y="4868545"/>
            <a:ext cx="5186045" cy="715010"/>
          </a:xfrm>
          <a:prstGeom prst="rect">
            <a:avLst/>
          </a:prstGeom>
          <a:noFill/>
        </p:spPr>
        <p:txBody>
          <a:bodyPr wrap="square" lIns="0" tIns="0" rIns="0" bIns="0" rtlCol="0" anchor="b" anchorCtr="0">
            <a:normAutofit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由社会政策支撑的针对特定群体生存与发展需要</a:t>
            </a:r>
            <a:endPar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a:p>
            <a:pPr lvl="0" algn="l">
              <a:lnSpc>
                <a:spcPct val="150000"/>
              </a:lnSpc>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进行的干预和援助行为</a:t>
            </a:r>
            <a:endPar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5" name="标题"/>
          <p:cNvSpPr txBox="1"/>
          <p:nvPr>
            <p:custDataLst>
              <p:tags r:id="rId11"/>
            </p:custDataLst>
          </p:nvPr>
        </p:nvSpPr>
        <p:spPr>
          <a:xfrm>
            <a:off x="3678377" y="5706912"/>
            <a:ext cx="5185929" cy="417709"/>
          </a:xfrm>
          <a:prstGeom prst="rect">
            <a:avLst/>
          </a:prstGeom>
          <a:noFill/>
        </p:spPr>
        <p:txBody>
          <a:bodyPr wrap="square" lIns="0" tIns="0" rIns="0" bIns="0" rtlCol="0" anchor="b"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buClrTx/>
              <a:buSzTx/>
              <a:buFontTx/>
            </a:pPr>
            <a:r>
              <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rPr>
              <a:t>专业化服务行为</a:t>
            </a:r>
            <a:endParaRPr lang="zh-CN" altLang="en-US" sz="1600" b="1" spc="300">
              <a:solidFill>
                <a:srgbClr val="376FF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8" name="图形 18"/>
          <p:cNvPicPr>
            <a:picLocks noChangeAspect="1"/>
          </p:cNvPicPr>
          <p:nvPr>
            <p:custDataLst>
              <p:tags r:id="rId14"/>
            </p:custDataLst>
          </p:nvPr>
        </p:nvPicPr>
        <p:blipFill>
          <a:blip r:embed="rId12">
            <a:extLst>
              <a:ext uri="{96DAC541-7B7A-43D3-8B79-37D633B846F1}">
                <asvg:svgBlip xmlns:asvg="http://schemas.microsoft.com/office/drawing/2016/SVG/main" r:embed="rId13"/>
              </a:ext>
            </a:extLst>
          </a:blip>
          <a:stretch>
            <a:fillRect/>
          </a:stretch>
        </p:blipFill>
        <p:spPr>
          <a:xfrm>
            <a:off x="9245575" y="5745376"/>
            <a:ext cx="679536" cy="723398"/>
          </a:xfrm>
          <a:prstGeom prst="rect">
            <a:avLst/>
          </a:prstGeom>
        </p:spPr>
      </p:pic>
      <p:pic>
        <p:nvPicPr>
          <p:cNvPr id="47" name="图形 30"/>
          <p:cNvPicPr>
            <a:picLocks noChangeAspect="1"/>
          </p:cNvPicPr>
          <p:nvPr>
            <p:custDataLst>
              <p:tags r:id="rId17"/>
            </p:custDataLst>
          </p:nvPr>
        </p:nvPicPr>
        <p:blipFill>
          <a:blip r:embed="rId15">
            <a:extLst>
              <a:ext uri="{96DAC541-7B7A-43D3-8B79-37D633B846F1}">
                <asvg:svgBlip xmlns:asvg="http://schemas.microsoft.com/office/drawing/2016/SVG/main" r:embed="rId16"/>
              </a:ext>
            </a:extLst>
          </a:blip>
          <a:stretch>
            <a:fillRect/>
          </a:stretch>
        </p:blipFill>
        <p:spPr>
          <a:xfrm>
            <a:off x="9585005" y="5745376"/>
            <a:ext cx="339430" cy="715975"/>
          </a:xfrm>
          <a:prstGeom prst="rect">
            <a:avLst/>
          </a:prstGeom>
        </p:spPr>
      </p:pic>
      <p:sp>
        <p:nvSpPr>
          <p:cNvPr id="67" name="椭圆6"/>
          <p:cNvSpPr/>
          <p:nvPr>
            <p:custDataLst>
              <p:tags r:id="rId18"/>
            </p:custDataLst>
          </p:nvPr>
        </p:nvSpPr>
        <p:spPr>
          <a:xfrm>
            <a:off x="9245575" y="5697465"/>
            <a:ext cx="678186" cy="98523"/>
          </a:xfrm>
          <a:prstGeom prst="ellipse">
            <a:avLst/>
          </a:prstGeom>
          <a:gradFill>
            <a:gsLst>
              <a:gs pos="0">
                <a:srgbClr val="376FFF">
                  <a:lumMod val="65000"/>
                </a:srgbClr>
              </a:gs>
              <a:gs pos="100000">
                <a:srgbClr val="376FFF">
                  <a:lumMod val="65000"/>
                </a:srgbClr>
              </a:gs>
            </a:gsLst>
            <a:lin ang="0" scaled="0"/>
          </a:gradFill>
          <a:ln w="12700" cap="flat" cmpd="sng" algn="ctr">
            <a:noFill/>
            <a:prstDash val="solid"/>
            <a:miter lim="800000"/>
          </a:ln>
          <a:effectLst/>
        </p:spPr>
        <p:txBody>
          <a:bodyPr rtlCol="0" anchor="ctr">
            <a:normAutofit fontScale="2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a:solidFill>
                <a:srgbClr val="FFFFFF"/>
              </a:solidFill>
              <a:latin typeface="微软雅黑" panose="020b0503020204020204" pitchFamily="34" charset="-122"/>
              <a:ea typeface="微软雅黑" panose="020b0503020204020204" pitchFamily="34" charset="-122"/>
            </a:endParaRPr>
          </a:p>
        </p:txBody>
      </p:sp>
      <p:pic>
        <p:nvPicPr>
          <p:cNvPr id="21" name="图形 20"/>
          <p:cNvPicPr>
            <a:picLocks noChangeAspect="1"/>
          </p:cNvPicPr>
          <p:nvPr>
            <p:custDataLst>
              <p:tags r:id="rId21"/>
            </p:custDataLst>
          </p:nvPr>
        </p:nvPicPr>
        <p:blipFill>
          <a:blip r:embed="rId19">
            <a:extLst>
              <a:ext uri="{96DAC541-7B7A-43D3-8B79-37D633B846F1}">
                <asvg:svgBlip xmlns:asvg="http://schemas.microsoft.com/office/drawing/2016/SVG/main" r:embed="rId20"/>
              </a:ext>
            </a:extLst>
          </a:blip>
          <a:stretch>
            <a:fillRect/>
          </a:stretch>
        </p:blipFill>
        <p:spPr>
          <a:xfrm>
            <a:off x="8840688" y="4907935"/>
            <a:ext cx="1487960" cy="755114"/>
          </a:xfrm>
          <a:prstGeom prst="rect">
            <a:avLst/>
          </a:prstGeom>
        </p:spPr>
      </p:pic>
      <p:pic>
        <p:nvPicPr>
          <p:cNvPr id="48" name="图形 32"/>
          <p:cNvPicPr>
            <a:picLocks noChangeAspect="1"/>
          </p:cNvPicPr>
          <p:nvPr>
            <p:custDataLst>
              <p:tags r:id="rId24"/>
            </p:custDataLst>
          </p:nvPr>
        </p:nvPicPr>
        <p:blipFill>
          <a:blip r:embed="rId22">
            <a:extLst>
              <a:ext uri="{96DAC541-7B7A-43D3-8B79-37D633B846F1}">
                <asvg:svgBlip xmlns:asvg="http://schemas.microsoft.com/office/drawing/2016/SVG/main" r:embed="rId23"/>
              </a:ext>
            </a:extLst>
          </a:blip>
          <a:stretch>
            <a:fillRect/>
          </a:stretch>
        </p:blipFill>
        <p:spPr>
          <a:xfrm>
            <a:off x="9795547" y="4907935"/>
            <a:ext cx="533776" cy="747692"/>
          </a:xfrm>
          <a:prstGeom prst="rect">
            <a:avLst/>
          </a:prstGeom>
        </p:spPr>
      </p:pic>
      <p:sp>
        <p:nvSpPr>
          <p:cNvPr id="66" name="椭圆 5"/>
          <p:cNvSpPr/>
          <p:nvPr>
            <p:custDataLst>
              <p:tags r:id="rId25"/>
            </p:custDataLst>
          </p:nvPr>
        </p:nvSpPr>
        <p:spPr>
          <a:xfrm>
            <a:off x="8843387" y="4804688"/>
            <a:ext cx="1481887" cy="205818"/>
          </a:xfrm>
          <a:prstGeom prst="ellipse">
            <a:avLst/>
          </a:prstGeom>
          <a:gradFill>
            <a:gsLst>
              <a:gs pos="0">
                <a:srgbClr val="376FFF">
                  <a:lumMod val="70000"/>
                </a:srgbClr>
              </a:gs>
              <a:gs pos="100000">
                <a:srgbClr val="376FFF">
                  <a:lumMod val="70000"/>
                </a:srgbClr>
              </a:gs>
            </a:gsLst>
            <a:lin ang="0" scaled="0"/>
          </a:gradFill>
          <a:ln w="12700" cap="flat" cmpd="sng" algn="ctr">
            <a:noFill/>
            <a:prstDash val="solid"/>
            <a:miter lim="800000"/>
          </a:ln>
          <a:effectLst/>
        </p:spPr>
        <p:txBody>
          <a:bodyPr rtlCol="0" anchor="ctr">
            <a:normAutofit fontScale="2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a:solidFill>
                <a:srgbClr val="FFFFFF"/>
              </a:solidFill>
              <a:latin typeface="微软雅黑" panose="020b0503020204020204" pitchFamily="34" charset="-122"/>
              <a:ea typeface="微软雅黑" panose="020b0503020204020204" pitchFamily="34" charset="-122"/>
            </a:endParaRPr>
          </a:p>
        </p:txBody>
      </p:sp>
      <p:pic>
        <p:nvPicPr>
          <p:cNvPr id="23" name="图形 22"/>
          <p:cNvPicPr>
            <a:picLocks noChangeAspect="1"/>
          </p:cNvPicPr>
          <p:nvPr>
            <p:custDataLst>
              <p:tags r:id="rId28"/>
            </p:custDataLst>
          </p:nvPr>
        </p:nvPicPr>
        <p:blipFill>
          <a:blip r:embed="rId26">
            <a:extLst>
              <a:ext uri="{96DAC541-7B7A-43D3-8B79-37D633B846F1}">
                <asvg:svgBlip xmlns:asvg="http://schemas.microsoft.com/office/drawing/2016/SVG/main" r:embed="rId27"/>
              </a:ext>
            </a:extLst>
          </a:blip>
          <a:stretch>
            <a:fillRect/>
          </a:stretch>
        </p:blipFill>
        <p:spPr>
          <a:xfrm>
            <a:off x="8433101" y="4064420"/>
            <a:ext cx="2304482" cy="762537"/>
          </a:xfrm>
          <a:prstGeom prst="rect">
            <a:avLst/>
          </a:prstGeom>
        </p:spPr>
      </p:pic>
      <p:pic>
        <p:nvPicPr>
          <p:cNvPr id="49" name="图形 34"/>
          <p:cNvPicPr>
            <a:picLocks noChangeAspect="1"/>
          </p:cNvPicPr>
          <p:nvPr>
            <p:custDataLst>
              <p:tags r:id="rId31"/>
            </p:custDataLst>
          </p:nvPr>
        </p:nvPicPr>
        <p:blipFill>
          <a:blip r:embed="rId29">
            <a:extLst>
              <a:ext uri="{96DAC541-7B7A-43D3-8B79-37D633B846F1}">
                <asvg:svgBlip xmlns:asvg="http://schemas.microsoft.com/office/drawing/2016/SVG/main" r:embed="rId30"/>
              </a:ext>
            </a:extLst>
          </a:blip>
          <a:stretch>
            <a:fillRect/>
          </a:stretch>
        </p:blipFill>
        <p:spPr>
          <a:xfrm>
            <a:off x="10009462" y="4064420"/>
            <a:ext cx="728122" cy="747017"/>
          </a:xfrm>
          <a:prstGeom prst="rect">
            <a:avLst/>
          </a:prstGeom>
        </p:spPr>
      </p:pic>
      <p:sp>
        <p:nvSpPr>
          <p:cNvPr id="65" name="椭圆 4"/>
          <p:cNvSpPr/>
          <p:nvPr>
            <p:custDataLst>
              <p:tags r:id="rId32"/>
            </p:custDataLst>
          </p:nvPr>
        </p:nvSpPr>
        <p:spPr>
          <a:xfrm>
            <a:off x="8435126" y="3910563"/>
            <a:ext cx="2299759" cy="313788"/>
          </a:xfrm>
          <a:prstGeom prst="ellipse">
            <a:avLst/>
          </a:prstGeom>
          <a:gradFill>
            <a:gsLst>
              <a:gs pos="0">
                <a:srgbClr val="376FFF">
                  <a:lumMod val="75000"/>
                </a:srgbClr>
              </a:gs>
              <a:gs pos="100000">
                <a:srgbClr val="376FFF">
                  <a:lumMod val="75000"/>
                </a:srgbClr>
              </a:gs>
            </a:gsLst>
            <a:lin ang="0" scaled="0"/>
          </a:gradFill>
          <a:ln w="12700" cap="flat" cmpd="sng" algn="ctr">
            <a:noFill/>
            <a:prstDash val="solid"/>
            <a:miter lim="800000"/>
          </a:ln>
          <a:effectLst/>
        </p:spPr>
        <p:txBody>
          <a:bodyPr rtlCol="0" anchor="ctr">
            <a:normAutofit fontScale="425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a:solidFill>
                <a:srgbClr val="FFFFFF"/>
              </a:solidFill>
              <a:latin typeface="微软雅黑" panose="020b0503020204020204" pitchFamily="34" charset="-122"/>
              <a:ea typeface="微软雅黑" panose="020b0503020204020204" pitchFamily="34" charset="-122"/>
            </a:endParaRPr>
          </a:p>
        </p:txBody>
      </p:sp>
      <p:pic>
        <p:nvPicPr>
          <p:cNvPr id="20" name="图形 24"/>
          <p:cNvPicPr>
            <a:picLocks noChangeAspect="1"/>
          </p:cNvPicPr>
          <p:nvPr>
            <p:custDataLst>
              <p:tags r:id="rId35"/>
            </p:custDataLst>
          </p:nvPr>
        </p:nvPicPr>
        <p:blipFill>
          <a:blip r:embed="rId33">
            <a:extLst>
              <a:ext uri="{96DAC541-7B7A-43D3-8B79-37D633B846F1}">
                <asvg:svgBlip xmlns:asvg="http://schemas.microsoft.com/office/drawing/2016/SVG/main" r:embed="rId34"/>
              </a:ext>
            </a:extLst>
          </a:blip>
          <a:stretch>
            <a:fillRect/>
          </a:stretch>
        </p:blipFill>
        <p:spPr>
          <a:xfrm>
            <a:off x="8028889" y="3259369"/>
            <a:ext cx="3112907" cy="729472"/>
          </a:xfrm>
          <a:prstGeom prst="rect">
            <a:avLst/>
          </a:prstGeom>
        </p:spPr>
      </p:pic>
      <p:pic>
        <p:nvPicPr>
          <p:cNvPr id="50" name="图形 36"/>
          <p:cNvPicPr>
            <a:picLocks noChangeAspect="1"/>
          </p:cNvPicPr>
          <p:nvPr>
            <p:custDataLst>
              <p:tags r:id="rId38"/>
            </p:custDataLst>
          </p:nvPr>
        </p:nvPicPr>
        <p:blipFill>
          <a:blip r:embed="rId36">
            <a:extLst>
              <a:ext uri="{96DAC541-7B7A-43D3-8B79-37D633B846F1}">
                <asvg:svgBlip xmlns:asvg="http://schemas.microsoft.com/office/drawing/2016/SVG/main" r:embed="rId37"/>
              </a:ext>
            </a:extLst>
          </a:blip>
          <a:stretch>
            <a:fillRect/>
          </a:stretch>
        </p:blipFill>
        <p:spPr>
          <a:xfrm>
            <a:off x="10228776" y="3259369"/>
            <a:ext cx="913020" cy="713951"/>
          </a:xfrm>
          <a:prstGeom prst="rect">
            <a:avLst/>
          </a:prstGeom>
        </p:spPr>
      </p:pic>
      <p:sp>
        <p:nvSpPr>
          <p:cNvPr id="64" name="椭圆 3"/>
          <p:cNvSpPr/>
          <p:nvPr>
            <p:custDataLst>
              <p:tags r:id="rId39"/>
            </p:custDataLst>
          </p:nvPr>
        </p:nvSpPr>
        <p:spPr>
          <a:xfrm>
            <a:off x="8028889" y="3083918"/>
            <a:ext cx="3112907" cy="330658"/>
          </a:xfrm>
          <a:prstGeom prst="ellipse">
            <a:avLst/>
          </a:prstGeom>
          <a:gradFill>
            <a:gsLst>
              <a:gs pos="0">
                <a:srgbClr val="376FFF">
                  <a:lumMod val="80000"/>
                </a:srgbClr>
              </a:gs>
              <a:gs pos="100000">
                <a:srgbClr val="376FFF">
                  <a:lumMod val="80000"/>
                </a:srgbClr>
              </a:gs>
            </a:gsLst>
            <a:lin ang="0" scaled="0"/>
          </a:gradFill>
          <a:ln w="12700" cap="flat" cmpd="sng" algn="ctr">
            <a:noFill/>
            <a:prstDash val="solid"/>
            <a:miter lim="800000"/>
          </a:ln>
          <a:effectLst/>
        </p:spPr>
        <p:txBody>
          <a:bodyPr rtlCol="0" anchor="ctr">
            <a:normAutofit fontScale="525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a:solidFill>
                <a:srgbClr val="FFFFFF"/>
              </a:solidFill>
              <a:latin typeface="微软雅黑" panose="020b0503020204020204" pitchFamily="34" charset="-122"/>
              <a:ea typeface="微软雅黑" panose="020b0503020204020204" pitchFamily="34" charset="-122"/>
            </a:endParaRPr>
          </a:p>
        </p:txBody>
      </p:sp>
      <p:pic>
        <p:nvPicPr>
          <p:cNvPr id="22" name="图形 26"/>
          <p:cNvPicPr>
            <a:picLocks noChangeAspect="1"/>
          </p:cNvPicPr>
          <p:nvPr>
            <p:custDataLst>
              <p:tags r:id="rId42"/>
            </p:custDataLst>
          </p:nvPr>
        </p:nvPicPr>
        <p:blipFill>
          <a:blip r:embed="rId40">
            <a:extLst>
              <a:ext uri="{96DAC541-7B7A-43D3-8B79-37D633B846F1}">
                <asvg:svgBlip xmlns:asvg="http://schemas.microsoft.com/office/drawing/2016/SVG/main" r:embed="rId41"/>
              </a:ext>
            </a:extLst>
          </a:blip>
          <a:stretch>
            <a:fillRect/>
          </a:stretch>
        </p:blipFill>
        <p:spPr>
          <a:xfrm>
            <a:off x="7611855" y="2394261"/>
            <a:ext cx="3946300" cy="801676"/>
          </a:xfrm>
          <a:prstGeom prst="rect">
            <a:avLst/>
          </a:prstGeom>
        </p:spPr>
      </p:pic>
      <p:pic>
        <p:nvPicPr>
          <p:cNvPr id="51" name="图形 38"/>
          <p:cNvPicPr>
            <a:picLocks noChangeAspect="1"/>
          </p:cNvPicPr>
          <p:nvPr>
            <p:custDataLst>
              <p:tags r:id="rId45"/>
            </p:custDataLst>
          </p:nvPr>
        </p:nvPicPr>
        <p:blipFill>
          <a:blip r:embed="rId43">
            <a:extLst>
              <a:ext uri="{96DAC541-7B7A-43D3-8B79-37D633B846F1}">
                <asvg:svgBlip xmlns:asvg="http://schemas.microsoft.com/office/drawing/2016/SVG/main" r:embed="rId44"/>
              </a:ext>
            </a:extLst>
          </a:blip>
          <a:stretch>
            <a:fillRect/>
          </a:stretch>
        </p:blipFill>
        <p:spPr>
          <a:xfrm>
            <a:off x="10433919" y="2394261"/>
            <a:ext cx="1124237" cy="784806"/>
          </a:xfrm>
          <a:prstGeom prst="rect">
            <a:avLst/>
          </a:prstGeom>
        </p:spPr>
      </p:pic>
      <p:sp>
        <p:nvSpPr>
          <p:cNvPr id="63" name="椭圆 2"/>
          <p:cNvSpPr/>
          <p:nvPr>
            <p:custDataLst>
              <p:tags r:id="rId46"/>
            </p:custDataLst>
          </p:nvPr>
        </p:nvSpPr>
        <p:spPr>
          <a:xfrm>
            <a:off x="7611181" y="2216785"/>
            <a:ext cx="3946975" cy="342130"/>
          </a:xfrm>
          <a:prstGeom prst="ellipse">
            <a:avLst/>
          </a:prstGeom>
          <a:gradFill>
            <a:gsLst>
              <a:gs pos="0">
                <a:srgbClr val="376FFF">
                  <a:lumMod val="85000"/>
                </a:srgbClr>
              </a:gs>
              <a:gs pos="100000">
                <a:srgbClr val="376FFF">
                  <a:lumMod val="85000"/>
                </a:srgbClr>
              </a:gs>
            </a:gsLst>
            <a:lin ang="0" scaled="0"/>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en-US" altLang="zh-CN">
              <a:solidFill>
                <a:srgbClr val="FFFFFF"/>
              </a:solidFill>
              <a:latin typeface="微软雅黑" panose="020b0503020204020204" pitchFamily="34" charset="-122"/>
              <a:ea typeface="微软雅黑" panose="020b0503020204020204" pitchFamily="34" charset="-122"/>
            </a:endParaRPr>
          </a:p>
        </p:txBody>
      </p:sp>
      <p:sp>
        <p:nvSpPr>
          <p:cNvPr id="79" name="序号"/>
          <p:cNvSpPr txBox="1"/>
          <p:nvPr>
            <p:custDataLst>
              <p:tags r:id="rId47"/>
            </p:custDataLst>
          </p:nvPr>
        </p:nvSpPr>
        <p:spPr>
          <a:xfrm>
            <a:off x="9324528" y="5735254"/>
            <a:ext cx="520955" cy="485865"/>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05</a:t>
            </a:r>
            <a:endParaRPr 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0" name="序号"/>
          <p:cNvSpPr txBox="1"/>
          <p:nvPr>
            <p:custDataLst>
              <p:tags r:id="rId48"/>
            </p:custDataLst>
          </p:nvPr>
        </p:nvSpPr>
        <p:spPr>
          <a:xfrm>
            <a:off x="9324528" y="2639892"/>
            <a:ext cx="520955" cy="485865"/>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01</a:t>
            </a:r>
            <a:endPar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1" name="序号"/>
          <p:cNvSpPr txBox="1"/>
          <p:nvPr>
            <p:custDataLst>
              <p:tags r:id="rId49"/>
            </p:custDataLst>
          </p:nvPr>
        </p:nvSpPr>
        <p:spPr>
          <a:xfrm>
            <a:off x="9324528" y="3466537"/>
            <a:ext cx="520955" cy="485865"/>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02</a:t>
            </a:r>
            <a:endPar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2" name="序号"/>
          <p:cNvSpPr txBox="1"/>
          <p:nvPr>
            <p:custDataLst>
              <p:tags r:id="rId50"/>
            </p:custDataLst>
          </p:nvPr>
        </p:nvSpPr>
        <p:spPr>
          <a:xfrm>
            <a:off x="9324528" y="4290482"/>
            <a:ext cx="520955" cy="485865"/>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03</a:t>
            </a:r>
            <a:endPar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3" name="序号"/>
          <p:cNvSpPr txBox="1"/>
          <p:nvPr>
            <p:custDataLst>
              <p:tags r:id="rId51"/>
            </p:custDataLst>
          </p:nvPr>
        </p:nvSpPr>
        <p:spPr>
          <a:xfrm>
            <a:off x="9324528" y="5090134"/>
            <a:ext cx="520955" cy="485865"/>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04</a:t>
            </a:r>
            <a:endParaRPr lang="en-US"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一、社会服务的概念与内涵</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基于以上观点：</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23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b="1">
                <a:solidFill>
                  <a:schemeClr val="tx1"/>
                </a:solidFill>
                <a:latin typeface="等线" panose="02010600030101010101" pitchFamily="2" charset="-122"/>
                <a:ea typeface="等线" panose="02010600030101010101" pitchFamily="2" charset="-122"/>
                <a:cs typeface="等线" panose="02010600030101010101" pitchFamily="2" charset="-122"/>
              </a:rPr>
              <a:t>狭义</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的社会服务是指为社会弱势成员解决生活困难、提升生活质量而提供的服务。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23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sz="2000" b="1">
                <a:solidFill>
                  <a:schemeClr val="tx1"/>
                </a:solidFill>
                <a:latin typeface="等线" panose="02010600030101010101" pitchFamily="2" charset="-122"/>
                <a:ea typeface="等线" panose="02010600030101010101" pitchFamily="2" charset="-122"/>
                <a:cs typeface="等线" panose="02010600030101010101" pitchFamily="2" charset="-122"/>
              </a:rPr>
              <a:t>广义</a:t>
            </a:r>
            <a:r>
              <a:rPr lang="zh-CN" sz="2000">
                <a:solidFill>
                  <a:schemeClr val="tx1"/>
                </a:solidFill>
                <a:latin typeface="等线" panose="02010600030101010101" pitchFamily="2" charset="-122"/>
                <a:ea typeface="等线" panose="02010600030101010101" pitchFamily="2" charset="-122"/>
                <a:cs typeface="等线" panose="02010600030101010101" pitchFamily="2" charset="-122"/>
              </a:rPr>
              <a:t>的社会服务是指社会上不同的主体以多种方式来满足社会需求的各种社会活动</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二、社会服务的结构</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在我国，政府承担着重要的社会服务功能。</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在计划经济时期是政府管理社会，政府直接或间接地实施着多种社会服务。</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现如今，政府仍承担着许多领域的社会服务，但参与社会服务的众多社会力量是不容忽视的。</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二、社会服务的结构</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
        <p:nvSpPr>
          <p:cNvPr id="610" name="椭圆 609"/>
          <p:cNvSpPr/>
          <p:nvPr>
            <p:custDataLst>
              <p:tags r:id="rId2"/>
            </p:custDataLst>
          </p:nvPr>
        </p:nvSpPr>
        <p:spPr>
          <a:xfrm>
            <a:off x="3851275" y="1681162"/>
            <a:ext cx="4114800" cy="4114800"/>
          </a:xfrm>
          <a:prstGeom prst="ellipse">
            <a:avLst/>
          </a:prstGeom>
          <a:gradFill>
            <a:gsLst>
              <a:gs pos="0">
                <a:schemeClr val="accent1">
                  <a:lumMod val="20000"/>
                  <a:lumOff val="80000"/>
                  <a:alpha val="0"/>
                </a:schemeClr>
              </a:gs>
              <a:gs pos="100000">
                <a:schemeClr val="accent1">
                  <a:lumMod val="20000"/>
                  <a:lumOff val="80000"/>
                  <a:alpha val="51000"/>
                </a:schemeClr>
              </a:gs>
            </a:gsLst>
            <a:lin ang="16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609" name="椭圆 608"/>
          <p:cNvSpPr/>
          <p:nvPr>
            <p:custDataLst>
              <p:tags r:id="rId3"/>
            </p:custDataLst>
          </p:nvPr>
        </p:nvSpPr>
        <p:spPr>
          <a:xfrm>
            <a:off x="4839653" y="2669857"/>
            <a:ext cx="2138045" cy="2137410"/>
          </a:xfrm>
          <a:prstGeom prst="ellipse">
            <a:avLst/>
          </a:prstGeom>
          <a:solidFill>
            <a:schemeClr val="accent1">
              <a:lumMod val="20000"/>
              <a:lumOff val="80000"/>
              <a:alpha val="6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14" name="椭圆 13"/>
          <p:cNvSpPr/>
          <p:nvPr>
            <p:custDataLst>
              <p:tags r:id="rId4"/>
            </p:custDataLst>
          </p:nvPr>
        </p:nvSpPr>
        <p:spPr>
          <a:xfrm>
            <a:off x="4931410" y="2766562"/>
            <a:ext cx="1944000" cy="1944000"/>
          </a:xfrm>
          <a:prstGeom prst="ellipse">
            <a:avLst/>
          </a:prstGeom>
          <a:gradFill>
            <a:gsLst>
              <a:gs pos="100000">
                <a:schemeClr val="accent1"/>
              </a:gs>
              <a:gs pos="50000">
                <a:schemeClr val="accent1">
                  <a:lumMod val="80000"/>
                  <a:lumOff val="20000"/>
                </a:schemeClr>
              </a:gs>
              <a:gs pos="0">
                <a:schemeClr val="accent1">
                  <a:lumMod val="60000"/>
                  <a:lumOff val="40000"/>
                </a:schemeClr>
              </a:gs>
            </a:gsLst>
            <a:lin ang="16200000" scaled="0"/>
          </a:gradFill>
          <a:ln>
            <a:noFill/>
          </a:ln>
          <a:effectLst>
            <a:outerShdw blurRad="215900" dist="381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sz="2000" b="1">
              <a:solidFill>
                <a:srgbClr val="FFFFFF"/>
              </a:solidFill>
              <a:latin typeface="+mj-ea"/>
              <a:ea typeface="+mj-ea"/>
              <a:cs typeface="微软雅黑" panose="020b0503020204020204" pitchFamily="34" charset="-122"/>
              <a:sym typeface="+mn-ea"/>
            </a:endParaRPr>
          </a:p>
        </p:txBody>
      </p:sp>
      <p:sp>
        <p:nvSpPr>
          <p:cNvPr id="585" name="椭圆 584"/>
          <p:cNvSpPr/>
          <p:nvPr>
            <p:custDataLst>
              <p:tags r:id="rId5"/>
            </p:custDataLst>
          </p:nvPr>
        </p:nvSpPr>
        <p:spPr>
          <a:xfrm>
            <a:off x="4274503" y="2104390"/>
            <a:ext cx="3268345" cy="3268345"/>
          </a:xfrm>
          <a:prstGeom prst="ellipse">
            <a:avLst/>
          </a:prstGeom>
          <a:noFill/>
          <a:ln>
            <a:solidFill>
              <a:schemeClr val="accent1"/>
            </a:solid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cs typeface="微软雅黑" panose="020b0503020204020204" pitchFamily="34" charset="-122"/>
            </a:endParaRPr>
          </a:p>
        </p:txBody>
      </p:sp>
      <p:pic>
        <p:nvPicPr>
          <p:cNvPr id="15" name="图片 14" descr="343439383331313b343532303032373bbfcdbba7b5b5b0b8"/>
          <p:cNvPicPr>
            <a:picLocks noChangeAspect="1"/>
          </p:cNvPicPr>
          <p:nvPr>
            <p:custDataLst>
              <p:tags r:id="rId8"/>
            </p:custDataLst>
          </p:nvPr>
        </p:nvPicPr>
        <p:blipFill>
          <a:blip r:embed="rId6">
            <a:extLst>
              <a:ext uri="{96DAC541-7B7A-43D3-8B79-37D633B846F1}">
                <asvg:svgBlip xmlns:asvg="http://schemas.microsoft.com/office/drawing/2016/SVG/main" r:embed="rId7"/>
              </a:ext>
            </a:extLst>
          </a:blip>
          <a:stretch>
            <a:fillRect/>
          </a:stretch>
        </p:blipFill>
        <p:spPr>
          <a:xfrm>
            <a:off x="5687410" y="3253422"/>
            <a:ext cx="432000" cy="432000"/>
          </a:xfrm>
          <a:prstGeom prst="rect">
            <a:avLst/>
          </a:prstGeom>
        </p:spPr>
      </p:pic>
      <p:sp>
        <p:nvSpPr>
          <p:cNvPr id="593" name="椭圆 592"/>
          <p:cNvSpPr/>
          <p:nvPr>
            <p:custDataLst>
              <p:tags r:id="rId9"/>
            </p:custDataLst>
          </p:nvPr>
        </p:nvSpPr>
        <p:spPr>
          <a:xfrm>
            <a:off x="4788853" y="4861242"/>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594" name="椭圆 593"/>
          <p:cNvSpPr/>
          <p:nvPr>
            <p:custDataLst>
              <p:tags r:id="rId10"/>
            </p:custDataLst>
          </p:nvPr>
        </p:nvSpPr>
        <p:spPr>
          <a:xfrm>
            <a:off x="6431915" y="4861242"/>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587" name="椭圆 586"/>
          <p:cNvSpPr/>
          <p:nvPr>
            <p:custDataLst>
              <p:tags r:id="rId11"/>
            </p:custDataLst>
          </p:nvPr>
        </p:nvSpPr>
        <p:spPr>
          <a:xfrm>
            <a:off x="4788853" y="2037397"/>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588" name="椭圆 587"/>
          <p:cNvSpPr/>
          <p:nvPr>
            <p:custDataLst>
              <p:tags r:id="rId12"/>
            </p:custDataLst>
          </p:nvPr>
        </p:nvSpPr>
        <p:spPr>
          <a:xfrm>
            <a:off x="6431915" y="2037397"/>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pic>
        <p:nvPicPr>
          <p:cNvPr id="16" name="图片 15" descr="343439383331313b343532303032303bb8f6c8cbd0c5cfa2"/>
          <p:cNvPicPr>
            <a:picLocks noChangeAspect="1"/>
          </p:cNvPicPr>
          <p:nvPr>
            <p:custDataLst>
              <p:tags r:id="rId15"/>
            </p:custDataLst>
          </p:nvPr>
        </p:nvPicPr>
        <p:blipFill>
          <a:blip r:embed="rId13">
            <a:extLst>
              <a:ext uri="{96DAC541-7B7A-43D3-8B79-37D633B846F1}">
                <asvg:svgBlip xmlns:asvg="http://schemas.microsoft.com/office/drawing/2016/SVG/main" r:embed="rId14"/>
              </a:ext>
            </a:extLst>
          </a:blip>
          <a:stretch>
            <a:fillRect/>
          </a:stretch>
        </p:blipFill>
        <p:spPr>
          <a:xfrm>
            <a:off x="6601143" y="2206625"/>
            <a:ext cx="250825" cy="250825"/>
          </a:xfrm>
          <a:prstGeom prst="rect">
            <a:avLst/>
          </a:prstGeom>
        </p:spPr>
      </p:pic>
      <p:sp>
        <p:nvSpPr>
          <p:cNvPr id="17" name="椭圆 16"/>
          <p:cNvSpPr/>
          <p:nvPr>
            <p:custDataLst>
              <p:tags r:id="rId16"/>
            </p:custDataLst>
          </p:nvPr>
        </p:nvSpPr>
        <p:spPr>
          <a:xfrm>
            <a:off x="7226935" y="3444557"/>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sp>
        <p:nvSpPr>
          <p:cNvPr id="19" name="椭圆 18"/>
          <p:cNvSpPr/>
          <p:nvPr>
            <p:custDataLst>
              <p:tags r:id="rId17"/>
            </p:custDataLst>
          </p:nvPr>
        </p:nvSpPr>
        <p:spPr>
          <a:xfrm>
            <a:off x="3993515" y="3444557"/>
            <a:ext cx="589280" cy="589280"/>
          </a:xfrm>
          <a:prstGeom prst="ellipse">
            <a:avLst/>
          </a:prstGeom>
          <a:gradFill>
            <a:gsLst>
              <a:gs pos="50000">
                <a:schemeClr val="accent1">
                  <a:lumMod val="80000"/>
                  <a:lumOff val="20000"/>
                </a:schemeClr>
              </a:gs>
              <a:gs pos="100000">
                <a:schemeClr val="accent1"/>
              </a:gs>
              <a:gs pos="0">
                <a:schemeClr val="accent1">
                  <a:lumMod val="60000"/>
                  <a:lumOff val="40000"/>
                  <a:alpha val="100000"/>
                </a:schemeClr>
              </a:gs>
            </a:gsLst>
            <a:lin ang="18900000" scaled="0"/>
          </a:gradFill>
          <a:ln>
            <a:noFill/>
          </a:ln>
          <a:effectLst>
            <a:outerShdw blurRad="139700" dist="50800" dir="2700000" algn="tl"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endParaRPr lang="zh-CN" altLang="en-US">
              <a:cs typeface="微软雅黑" panose="020b0503020204020204" pitchFamily="34" charset="-122"/>
              <a:sym typeface="+mn-ea"/>
            </a:endParaRPr>
          </a:p>
        </p:txBody>
      </p:sp>
      <p:pic>
        <p:nvPicPr>
          <p:cNvPr id="54" name="图片 53" descr="343439383331313b343532303032383bbfcdbba7b9dcc0ed"/>
          <p:cNvPicPr>
            <a:picLocks noChangeAspect="1"/>
          </p:cNvPicPr>
          <p:nvPr>
            <p:custDataLst>
              <p:tags r:id="rId20"/>
            </p:custDataLst>
          </p:nvPr>
        </p:nvPicPr>
        <p:blipFill>
          <a:blip r:embed="rId18">
            <a:extLst>
              <a:ext uri="{96DAC541-7B7A-43D3-8B79-37D633B846F1}">
                <asvg:svgBlip xmlns:asvg="http://schemas.microsoft.com/office/drawing/2016/SVG/main" r:embed="rId19"/>
              </a:ext>
            </a:extLst>
          </a:blip>
          <a:stretch>
            <a:fillRect/>
          </a:stretch>
        </p:blipFill>
        <p:spPr>
          <a:xfrm>
            <a:off x="6601143" y="5030470"/>
            <a:ext cx="250825" cy="250825"/>
          </a:xfrm>
          <a:prstGeom prst="rect">
            <a:avLst/>
          </a:prstGeom>
        </p:spPr>
      </p:pic>
      <p:pic>
        <p:nvPicPr>
          <p:cNvPr id="55" name="图片 54" descr="343439383331313b343532303032343bb7a2b2bcb9dcc0ed"/>
          <p:cNvPicPr>
            <a:picLocks noChangeAspect="1"/>
          </p:cNvPicPr>
          <p:nvPr>
            <p:custDataLst>
              <p:tags r:id="rId23"/>
            </p:custDataLst>
          </p:nvPr>
        </p:nvPicPr>
        <p:blipFill>
          <a:blip r:embed="rId21">
            <a:extLst>
              <a:ext uri="{96DAC541-7B7A-43D3-8B79-37D633B846F1}">
                <asvg:svgBlip xmlns:asvg="http://schemas.microsoft.com/office/drawing/2016/SVG/main" r:embed="rId22"/>
              </a:ext>
            </a:extLst>
          </a:blip>
          <a:stretch>
            <a:fillRect/>
          </a:stretch>
        </p:blipFill>
        <p:spPr>
          <a:xfrm>
            <a:off x="4953893" y="5026282"/>
            <a:ext cx="259200" cy="259200"/>
          </a:xfrm>
          <a:prstGeom prst="rect">
            <a:avLst/>
          </a:prstGeom>
        </p:spPr>
      </p:pic>
      <p:pic>
        <p:nvPicPr>
          <p:cNvPr id="20" name="图片 19" descr="343435383037343b343532333833373bb9abcbbe"/>
          <p:cNvPicPr>
            <a:picLocks noChangeAspect="1"/>
          </p:cNvPicPr>
          <p:nvPr>
            <p:custDataLst>
              <p:tags r:id="rId26"/>
            </p:custDataLst>
          </p:nvPr>
        </p:nvPicPr>
        <p:blipFill>
          <a:blip r:embed="rId24">
            <a:extLst>
              <a:ext uri="{96DAC541-7B7A-43D3-8B79-37D633B846F1}">
                <asvg:svgBlip xmlns:asvg="http://schemas.microsoft.com/office/drawing/2016/SVG/main" r:embed="rId25"/>
              </a:ext>
            </a:extLst>
          </a:blip>
          <a:stretch>
            <a:fillRect/>
          </a:stretch>
        </p:blipFill>
        <p:spPr>
          <a:xfrm>
            <a:off x="4163695" y="3614737"/>
            <a:ext cx="248920" cy="248920"/>
          </a:xfrm>
          <a:prstGeom prst="rect">
            <a:avLst/>
          </a:prstGeom>
        </p:spPr>
      </p:pic>
      <p:sp>
        <p:nvSpPr>
          <p:cNvPr id="28" name="弧形 27"/>
          <p:cNvSpPr/>
          <p:nvPr>
            <p:custDataLst>
              <p:tags r:id="rId27"/>
            </p:custDataLst>
          </p:nvPr>
        </p:nvSpPr>
        <p:spPr>
          <a:xfrm rot="16200000">
            <a:off x="461899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29" name="弧形 28"/>
          <p:cNvSpPr/>
          <p:nvPr>
            <p:custDataLst>
              <p:tags r:id="rId28"/>
            </p:custDataLst>
          </p:nvPr>
        </p:nvSpPr>
        <p:spPr>
          <a:xfrm rot="19800000">
            <a:off x="461772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32" name="弧形 31"/>
          <p:cNvSpPr/>
          <p:nvPr>
            <p:custDataLst>
              <p:tags r:id="rId29"/>
            </p:custDataLst>
          </p:nvPr>
        </p:nvSpPr>
        <p:spPr>
          <a:xfrm rot="12600000">
            <a:off x="461899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33" name="弧形 32"/>
          <p:cNvSpPr/>
          <p:nvPr>
            <p:custDataLst>
              <p:tags r:id="rId30"/>
            </p:custDataLst>
          </p:nvPr>
        </p:nvSpPr>
        <p:spPr>
          <a:xfrm rot="9000000">
            <a:off x="461772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34" name="弧形 33"/>
          <p:cNvSpPr/>
          <p:nvPr>
            <p:custDataLst>
              <p:tags r:id="rId31"/>
            </p:custDataLst>
          </p:nvPr>
        </p:nvSpPr>
        <p:spPr>
          <a:xfrm rot="5400000">
            <a:off x="461772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35" name="弧形 34"/>
          <p:cNvSpPr/>
          <p:nvPr>
            <p:custDataLst>
              <p:tags r:id="rId32"/>
            </p:custDataLst>
          </p:nvPr>
        </p:nvSpPr>
        <p:spPr>
          <a:xfrm rot="1800000">
            <a:off x="4618990" y="2448877"/>
            <a:ext cx="2580640" cy="2580640"/>
          </a:xfrm>
          <a:prstGeom prst="arc">
            <a:avLst>
              <a:gd name="adj1" fmla="val 16516073"/>
              <a:gd name="adj2" fmla="val 19209046"/>
            </a:avLst>
          </a:prstGeom>
          <a:ln w="6350">
            <a:gradFill>
              <a:gsLst>
                <a:gs pos="0">
                  <a:schemeClr val="accent1">
                    <a:alpha val="0"/>
                  </a:schemeClr>
                </a:gs>
                <a:gs pos="50000">
                  <a:schemeClr val="accent1"/>
                </a:gs>
              </a:gsLst>
              <a:lin ang="5400000" scaled="1"/>
            </a:gradFill>
            <a:prstDash val="dash"/>
            <a:tailEnd type="triangle"/>
          </a:ln>
          <a:effectLst>
            <a:outerShdw blurRad="50800" dist="38100" dir="2700000" algn="tl" rotWithShape="0">
              <a:schemeClr val="accent1">
                <a:lumMod val="75000"/>
                <a:alpha val="40000"/>
              </a:schemeClr>
            </a:outerShdw>
          </a:effectLst>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36" name="标题"/>
          <p:cNvSpPr txBox="1"/>
          <p:nvPr>
            <p:custDataLst>
              <p:tags r:id="rId33"/>
            </p:custDataLst>
          </p:nvPr>
        </p:nvSpPr>
        <p:spPr>
          <a:xfrm>
            <a:off x="5116645" y="3703637"/>
            <a:ext cx="1573530" cy="58928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pPr>
            <a:r>
              <a:rPr lang="zh-CN" altLang="en-US" sz="2000" b="1">
                <a:solidFill>
                  <a:srgbClr val="FFFFFF">
                    <a:lumMod val="100000"/>
                  </a:srgbClr>
                </a:solidFill>
                <a:latin typeface="微软雅黑" panose="020b0503020204020204" pitchFamily="34" charset="-122"/>
                <a:cs typeface="微软雅黑" panose="020b0503020204020204" pitchFamily="34" charset="-122"/>
                <a:sym typeface="微软雅黑" panose="020b0503020204020204" pitchFamily="34" charset="-122"/>
              </a:rPr>
              <a:t>社会服务</a:t>
            </a:r>
            <a:endParaRPr lang="zh-CN" altLang="en-US" sz="2000" b="1">
              <a:solidFill>
                <a:srgbClr val="FFFFFF">
                  <a:lumMod val="100000"/>
                </a:srgbClr>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37" name="标题"/>
          <p:cNvSpPr txBox="1"/>
          <p:nvPr>
            <p:custDataLst>
              <p:tags r:id="rId34"/>
            </p:custDataLst>
          </p:nvPr>
        </p:nvSpPr>
        <p:spPr>
          <a:xfrm>
            <a:off x="531495" y="3181667"/>
            <a:ext cx="3124200" cy="316230"/>
          </a:xfrm>
          <a:prstGeom prst="rect">
            <a:avLst/>
          </a:prstGeom>
          <a:noFill/>
        </p:spPr>
        <p:txBody>
          <a:bodyPr wrap="square" lIns="0" tIns="0" rIns="0" bIns="0" rtlCol="0" anchor="b">
            <a:normAutofit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2000" b="1">
                <a:solidFill>
                  <a:srgbClr val="376FFF"/>
                </a:solidFill>
                <a:latin typeface="微软雅黑" panose="020b0503020204020204" pitchFamily="34" charset="-122"/>
                <a:cs typeface="微软雅黑" panose="020b0503020204020204" pitchFamily="34" charset="-122"/>
                <a:sym typeface="+mn-ea"/>
              </a:rPr>
              <a:t>从服务专业性上看</a:t>
            </a:r>
            <a:endParaRPr lang="zh-CN" altLang="en-US" sz="2000" b="1">
              <a:solidFill>
                <a:schemeClr val="accent1"/>
              </a:solidFill>
              <a:latin typeface="+mn-ea"/>
              <a:cs typeface="+mn-ea"/>
              <a:sym typeface="+mn-ea"/>
            </a:endParaRPr>
          </a:p>
        </p:txBody>
      </p:sp>
      <p:sp>
        <p:nvSpPr>
          <p:cNvPr id="38" name="正文"/>
          <p:cNvSpPr txBox="1"/>
          <p:nvPr>
            <p:custDataLst>
              <p:tags r:id="rId35"/>
            </p:custDataLst>
          </p:nvPr>
        </p:nvSpPr>
        <p:spPr>
          <a:xfrm>
            <a:off x="527685" y="3515042"/>
            <a:ext cx="3128010" cy="86042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r" fontAlgn="auto">
              <a:lnSpc>
                <a:spcPct val="150000"/>
              </a:lnSpc>
              <a:spcBef>
                <a:spcPct val="0"/>
              </a:spcBef>
              <a:spcAft>
                <a:spcPct val="0"/>
              </a:spcAft>
            </a:pPr>
            <a:r>
              <a:rPr lang="zh-CN" altLang="en-US" sz="1400">
                <a:solidFill>
                  <a:schemeClr val="tx1">
                    <a:lumMod val="85000"/>
                    <a:lumOff val="15000"/>
                  </a:schemeClr>
                </a:solidFill>
                <a:latin typeface="+mn-ea"/>
                <a:cs typeface="+mn-ea"/>
                <a:sym typeface="+mn-ea"/>
              </a:rPr>
              <a:t>社会服务即有一般的非专业的社会服务，也有专业的社会工作服务</a:t>
            </a:r>
            <a:endParaRPr lang="zh-CN" altLang="en-US" sz="1400">
              <a:solidFill>
                <a:schemeClr val="tx1">
                  <a:lumMod val="85000"/>
                  <a:lumOff val="15000"/>
                </a:schemeClr>
              </a:solidFill>
              <a:latin typeface="+mn-ea"/>
              <a:cs typeface="+mn-ea"/>
              <a:sym typeface="+mn-ea"/>
            </a:endParaRPr>
          </a:p>
        </p:txBody>
      </p:sp>
      <p:sp>
        <p:nvSpPr>
          <p:cNvPr id="52" name="标题"/>
          <p:cNvSpPr txBox="1"/>
          <p:nvPr>
            <p:custDataLst>
              <p:tags r:id="rId36"/>
            </p:custDataLst>
          </p:nvPr>
        </p:nvSpPr>
        <p:spPr>
          <a:xfrm>
            <a:off x="8204200" y="3154997"/>
            <a:ext cx="3124200" cy="316230"/>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pPr>
            <a:r>
              <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rPr>
              <a:t>从服务主体来看</a:t>
            </a:r>
            <a:endPar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53" name="正文"/>
          <p:cNvSpPr txBox="1"/>
          <p:nvPr>
            <p:custDataLst>
              <p:tags r:id="rId37"/>
            </p:custDataLst>
          </p:nvPr>
        </p:nvSpPr>
        <p:spPr>
          <a:xfrm>
            <a:off x="8200390" y="3488055"/>
            <a:ext cx="3312795" cy="860425"/>
          </a:xfrm>
          <a:prstGeom prst="rect">
            <a:avLst/>
          </a:prstGeom>
          <a:noFill/>
        </p:spPr>
        <p:txBody>
          <a:bodyPr wrap="square" lIns="0" tIns="0" rIns="0" bIns="0" rtlCol="0" anchor="t" anchorCtr="0">
            <a:normAutofit fontScale="9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l" fontAlgn="auto">
              <a:lnSpc>
                <a:spcPct val="150000"/>
              </a:lnSpc>
              <a:spcBef>
                <a:spcPct val="0"/>
              </a:spcBef>
              <a:spcAft>
                <a:spcPct val="0"/>
              </a:spcAft>
              <a:buSzTx/>
            </a:pPr>
            <a:r>
              <a:rPr lang="zh-CN" altLang="en-US" sz="16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rPr>
              <a:t>即有由政府或其他公共部门提供的服务，也有由民间团体、公益组织等提供的服务。</a:t>
            </a:r>
            <a:endParaRPr lang="zh-CN" altLang="en-US" sz="16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46" name="标题"/>
          <p:cNvSpPr txBox="1"/>
          <p:nvPr>
            <p:custDataLst>
              <p:tags r:id="rId38"/>
            </p:custDataLst>
          </p:nvPr>
        </p:nvSpPr>
        <p:spPr>
          <a:xfrm>
            <a:off x="761365" y="4886642"/>
            <a:ext cx="3124200" cy="316230"/>
          </a:xfrm>
          <a:prstGeom prst="rect">
            <a:avLst/>
          </a:prstGeom>
          <a:noFill/>
        </p:spPr>
        <p:txBody>
          <a:bodyPr wrap="square" lIns="0" tIns="0" rIns="0" bIns="0" rtlCol="0" anchor="b">
            <a:normAutofit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Bef>
                <a:spcPct val="0"/>
              </a:spcBef>
              <a:spcAft>
                <a:spcPct val="0"/>
              </a:spcAft>
            </a:pPr>
            <a:r>
              <a:rPr lang="zh-CN" altLang="en-US" sz="2000" b="1">
                <a:solidFill>
                  <a:srgbClr val="376FFF"/>
                </a:solidFill>
                <a:latin typeface="微软雅黑" panose="020b0503020204020204" pitchFamily="34" charset="-122"/>
                <a:cs typeface="微软雅黑" panose="020b0503020204020204" pitchFamily="34" charset="-122"/>
                <a:sym typeface="+mn-ea"/>
              </a:rPr>
              <a:t>从服务形式看</a:t>
            </a:r>
            <a:endParaRPr lang="zh-CN" altLang="en-US" sz="2000" b="1">
              <a:solidFill>
                <a:schemeClr val="accent1"/>
              </a:solidFill>
              <a:latin typeface="+mn-ea"/>
              <a:cs typeface="+mn-ea"/>
              <a:sym typeface="+mn-ea"/>
            </a:endParaRPr>
          </a:p>
        </p:txBody>
      </p:sp>
      <p:sp>
        <p:nvSpPr>
          <p:cNvPr id="47" name="正文"/>
          <p:cNvSpPr txBox="1"/>
          <p:nvPr>
            <p:custDataLst>
              <p:tags r:id="rId39"/>
            </p:custDataLst>
          </p:nvPr>
        </p:nvSpPr>
        <p:spPr>
          <a:xfrm>
            <a:off x="757555" y="5220017"/>
            <a:ext cx="3128010" cy="86042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r" fontAlgn="auto">
              <a:lnSpc>
                <a:spcPct val="150000"/>
              </a:lnSpc>
              <a:spcBef>
                <a:spcPct val="0"/>
              </a:spcBef>
              <a:spcAft>
                <a:spcPct val="0"/>
              </a:spcAft>
            </a:pPr>
            <a:r>
              <a:rPr lang="zh-CN" altLang="en-US" sz="1400">
                <a:solidFill>
                  <a:schemeClr val="tx1">
                    <a:lumMod val="85000"/>
                    <a:lumOff val="15000"/>
                  </a:schemeClr>
                </a:solidFill>
                <a:latin typeface="+mn-ea"/>
                <a:cs typeface="+mn-ea"/>
                <a:sym typeface="+mn-ea"/>
              </a:rPr>
              <a:t>一种是具体的服务，另一种是管理型服务</a:t>
            </a:r>
            <a:endParaRPr lang="zh-CN" altLang="en-US" sz="1400">
              <a:solidFill>
                <a:schemeClr val="tx1">
                  <a:lumMod val="85000"/>
                  <a:lumOff val="15000"/>
                </a:schemeClr>
              </a:solidFill>
              <a:latin typeface="+mn-ea"/>
              <a:cs typeface="+mn-ea"/>
              <a:sym typeface="+mn-ea"/>
            </a:endParaRPr>
          </a:p>
        </p:txBody>
      </p:sp>
      <p:sp>
        <p:nvSpPr>
          <p:cNvPr id="58" name="标题"/>
          <p:cNvSpPr txBox="1"/>
          <p:nvPr>
            <p:custDataLst>
              <p:tags r:id="rId40"/>
            </p:custDataLst>
          </p:nvPr>
        </p:nvSpPr>
        <p:spPr>
          <a:xfrm>
            <a:off x="7924800" y="4833302"/>
            <a:ext cx="3124200" cy="316230"/>
          </a:xfrm>
          <a:prstGeom prst="rect">
            <a:avLst/>
          </a:prstGeom>
          <a:noFill/>
        </p:spPr>
        <p:txBody>
          <a:bodyPr wrap="square" lIns="0" tIns="0" rIns="0" bIns="0" rtlCol="0" anchor="b">
            <a:normAutofit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pPr>
            <a:r>
              <a:rPr lang="zh-CN" altLang="en-US" sz="2000" b="1">
                <a:solidFill>
                  <a:srgbClr val="376FFF"/>
                </a:solidFill>
                <a:latin typeface="微软雅黑" panose="020b0503020204020204" pitchFamily="34" charset="-122"/>
                <a:cs typeface="微软雅黑" panose="020b0503020204020204" pitchFamily="34" charset="-122"/>
                <a:sym typeface="+mn-ea"/>
              </a:rPr>
              <a:t>从服务内容看</a:t>
            </a:r>
            <a:endParaRPr lang="zh-CN" altLang="en-US" sz="2000" b="1">
              <a:solidFill>
                <a:srgbClr val="376FFF"/>
              </a:solidFill>
              <a:latin typeface="微软雅黑" panose="020b0503020204020204" pitchFamily="34" charset="-122"/>
              <a:cs typeface="微软雅黑" panose="020b0503020204020204" pitchFamily="34" charset="-122"/>
              <a:sym typeface="+mn-ea"/>
            </a:endParaRPr>
          </a:p>
        </p:txBody>
      </p:sp>
      <p:sp>
        <p:nvSpPr>
          <p:cNvPr id="39" name="正文"/>
          <p:cNvSpPr txBox="1"/>
          <p:nvPr>
            <p:custDataLst>
              <p:tags r:id="rId41"/>
            </p:custDataLst>
          </p:nvPr>
        </p:nvSpPr>
        <p:spPr>
          <a:xfrm>
            <a:off x="7920990" y="5166677"/>
            <a:ext cx="3128010" cy="86042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pPr>
            <a:r>
              <a:rPr lang="zh-CN" altLang="en-US" sz="1400">
                <a:solidFill>
                  <a:schemeClr val="tx1">
                    <a:lumMod val="85000"/>
                    <a:lumOff val="15000"/>
                  </a:schemeClr>
                </a:solidFill>
                <a:latin typeface="+mn-ea"/>
                <a:cs typeface="+mn-ea"/>
                <a:sym typeface="+mn-ea"/>
              </a:rPr>
              <a:t>包括社会安全服务、住房服务、健康服务、教育服务、就业服务、个人服务等</a:t>
            </a:r>
            <a:endParaRPr lang="zh-CN" altLang="en-US" sz="1400">
              <a:solidFill>
                <a:schemeClr val="tx1">
                  <a:lumMod val="85000"/>
                  <a:lumOff val="15000"/>
                </a:schemeClr>
              </a:solidFill>
              <a:latin typeface="+mn-ea"/>
              <a:cs typeface="+mn-ea"/>
              <a:sym typeface="+mn-ea"/>
            </a:endParaRPr>
          </a:p>
        </p:txBody>
      </p:sp>
      <p:sp>
        <p:nvSpPr>
          <p:cNvPr id="49" name="标题"/>
          <p:cNvSpPr txBox="1"/>
          <p:nvPr>
            <p:custDataLst>
              <p:tags r:id="rId42"/>
            </p:custDataLst>
          </p:nvPr>
        </p:nvSpPr>
        <p:spPr>
          <a:xfrm>
            <a:off x="835660" y="1476692"/>
            <a:ext cx="3124200" cy="316230"/>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r">
              <a:lnSpc>
                <a:spcPct val="100000"/>
              </a:lnSpc>
              <a:spcBef>
                <a:spcPct val="0"/>
              </a:spcBef>
              <a:spcAft>
                <a:spcPct val="0"/>
              </a:spcAft>
              <a:buSzTx/>
            </a:pPr>
            <a:r>
              <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rPr>
              <a:t>从基本性质来看</a:t>
            </a:r>
            <a:endPar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50" name="正文"/>
          <p:cNvSpPr txBox="1"/>
          <p:nvPr>
            <p:custDataLst>
              <p:tags r:id="rId43"/>
            </p:custDataLst>
          </p:nvPr>
        </p:nvSpPr>
        <p:spPr>
          <a:xfrm>
            <a:off x="831850" y="1810067"/>
            <a:ext cx="3128010" cy="86042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r" fontAlgn="auto">
              <a:lnSpc>
                <a:spcPct val="150000"/>
              </a:lnSpc>
              <a:spcBef>
                <a:spcPct val="0"/>
              </a:spcBef>
              <a:spcAft>
                <a:spcPct val="0"/>
              </a:spcAft>
              <a:buSzTx/>
            </a:pPr>
            <a:r>
              <a:rPr lang="zh-CN" altLang="en-US" sz="14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rPr>
              <a:t>由政府购买或资助的社会服务，以及由民间团体自主开展的社会服务。</a:t>
            </a:r>
            <a:endParaRPr lang="zh-CN" altLang="en-US" sz="14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40" name="标题"/>
          <p:cNvSpPr txBox="1"/>
          <p:nvPr>
            <p:custDataLst>
              <p:tags r:id="rId44"/>
            </p:custDataLst>
          </p:nvPr>
        </p:nvSpPr>
        <p:spPr>
          <a:xfrm>
            <a:off x="7861935" y="1476692"/>
            <a:ext cx="3124200" cy="316230"/>
          </a:xfrm>
          <a:prstGeom prst="rect">
            <a:avLst/>
          </a:prstGeom>
          <a:noFill/>
        </p:spPr>
        <p:txBody>
          <a:bodyPr wrap="square" lIns="0" tIns="0" rIns="0" bIns="0" rtlCol="0" anchor="b">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l">
              <a:lnSpc>
                <a:spcPct val="100000"/>
              </a:lnSpc>
              <a:spcBef>
                <a:spcPct val="0"/>
              </a:spcBef>
              <a:spcAft>
                <a:spcPct val="0"/>
              </a:spcAft>
              <a:buSzTx/>
            </a:pPr>
            <a:r>
              <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rPr>
              <a:t>从服务对象看</a:t>
            </a:r>
            <a:endParaRPr lang="zh-CN" altLang="en-US" sz="2000" b="1">
              <a:solidFill>
                <a:srgbClr val="376FFF"/>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41" name="正文"/>
          <p:cNvSpPr txBox="1"/>
          <p:nvPr>
            <p:custDataLst>
              <p:tags r:id="rId45"/>
            </p:custDataLst>
          </p:nvPr>
        </p:nvSpPr>
        <p:spPr>
          <a:xfrm>
            <a:off x="7858125" y="1810067"/>
            <a:ext cx="3128010" cy="860425"/>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indent="0" algn="l" fontAlgn="auto">
              <a:lnSpc>
                <a:spcPct val="150000"/>
              </a:lnSpc>
              <a:spcBef>
                <a:spcPct val="0"/>
              </a:spcBef>
              <a:spcAft>
                <a:spcPct val="0"/>
              </a:spcAft>
              <a:buSzTx/>
            </a:pPr>
            <a:r>
              <a:rPr lang="zh-CN" altLang="en-US" sz="14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rPr>
              <a:t>针对困难群体的就记性服务和针对公众的普惠性服务</a:t>
            </a:r>
            <a:endParaRPr lang="zh-CN" altLang="en-US" sz="1400">
              <a:solidFill>
                <a:srgbClr val="000000">
                  <a:lumMod val="85000"/>
                  <a:lumOff val="15000"/>
                </a:srgbClr>
              </a:solidFill>
              <a:latin typeface="微软雅黑" panose="020b0503020204020204" pitchFamily="34" charset="-122"/>
              <a:cs typeface="微软雅黑" panose="020b0503020204020204" pitchFamily="34" charset="-122"/>
              <a:sym typeface="微软雅黑" panose="020b0503020204020204" pitchFamily="34" charset="-122"/>
            </a:endParaRPr>
          </a:p>
        </p:txBody>
      </p:sp>
      <p:pic>
        <p:nvPicPr>
          <p:cNvPr id="42" name="图片 3" descr="343439383331313b343532303033323bd3a6d3c3b9dcc0ed"/>
          <p:cNvPicPr>
            <a:picLocks noChangeAspect="1"/>
          </p:cNvPicPr>
          <p:nvPr>
            <p:custDataLst>
              <p:tags r:id="rId48"/>
            </p:custDataLst>
          </p:nvPr>
        </p:nvPicPr>
        <p:blipFill>
          <a:blip r:embed="rId46">
            <a:extLst>
              <a:ext uri="{96DAC541-7B7A-43D3-8B79-37D633B846F1}">
                <asvg:svgBlip xmlns:asvg="http://schemas.microsoft.com/office/drawing/2016/SVG/main" r:embed="rId47"/>
              </a:ext>
            </a:extLst>
          </a:blip>
          <a:stretch>
            <a:fillRect/>
          </a:stretch>
        </p:blipFill>
        <p:spPr>
          <a:xfrm>
            <a:off x="4952366" y="2200910"/>
            <a:ext cx="262255" cy="262255"/>
          </a:xfrm>
          <a:prstGeom prst="rect">
            <a:avLst/>
          </a:prstGeom>
        </p:spPr>
      </p:pic>
      <p:pic>
        <p:nvPicPr>
          <p:cNvPr id="43" name="图片 5" descr="343439383331313b343532303031393bd2b5bca8b9dcc0ed"/>
          <p:cNvPicPr>
            <a:picLocks noChangeAspect="1"/>
          </p:cNvPicPr>
          <p:nvPr>
            <p:custDataLst>
              <p:tags r:id="rId51"/>
            </p:custDataLst>
          </p:nvPr>
        </p:nvPicPr>
        <p:blipFill>
          <a:blip r:embed="rId49">
            <a:extLst>
              <a:ext uri="{96DAC541-7B7A-43D3-8B79-37D633B846F1}">
                <asvg:svgBlip xmlns:asvg="http://schemas.microsoft.com/office/drawing/2016/SVG/main" r:embed="rId50"/>
              </a:ext>
            </a:extLst>
          </a:blip>
          <a:stretch>
            <a:fillRect/>
          </a:stretch>
        </p:blipFill>
        <p:spPr>
          <a:xfrm>
            <a:off x="7390448" y="3608070"/>
            <a:ext cx="262255" cy="262255"/>
          </a:xfrm>
          <a:prstGeom prst="rect">
            <a:avLst/>
          </a:prstGeom>
        </p:spPr>
      </p:pic>
      <p:sp>
        <p:nvSpPr>
          <p:cNvPr id="2" name="灯片编号占位符 1"/>
          <p:cNvSpPr>
            <a:spLocks noGrp="1"/>
          </p:cNvSpPr>
          <p:nvPr>
            <p:ph type="sldNum" sz="quarter" idx="4"/>
          </p:nvPr>
        </p:nvSpPr>
        <p:spPr/>
        <p:txBody>
          <a:bodyPr/>
          <a:lstStyle/>
          <a:p>
            <a:r>
              <a:rPr lang="zh-CN" altLang="en-US"/>
              <a:t>第 </a:t>
            </a:r>
            <a:fld id="{75168D04-7926-484C-B90B-2D13ABC6EC67}" type="slidenum">
              <a:rPr lang="zh-CN" altLang="en-US" smtClean="0"/>
              <a:t>10</a:t>
            </a:fld>
            <a:r>
              <a:rPr lang="zh-CN" altLang="en-US"/>
              <a:t> 页</a:t>
            </a:r>
            <a:endParaRPr lang="zh-CN" altLang="en-US"/>
          </a:p>
        </p:txBody>
      </p:sp>
    </p:spTree>
    <p:custDataLst>
      <p:tags r:id="rId52"/>
    </p:custDataLst>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二、社会服务的结构</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
        <p:nvSpPr>
          <p:cNvPr id="2" name="灯片编号占位符 1"/>
          <p:cNvSpPr>
            <a:spLocks noGrp="1"/>
          </p:cNvSpPr>
          <p:nvPr>
            <p:ph type="sldNum" sz="quarter" idx="4"/>
          </p:nvPr>
        </p:nvSpPr>
        <p:spPr/>
        <p:txBody>
          <a:bodyPr/>
          <a:lstStyle/>
          <a:p>
            <a:r>
              <a:rPr lang="zh-CN" altLang="en-US"/>
              <a:t>第 </a:t>
            </a:r>
            <a:fld id="{75168D04-7926-484C-B90B-2D13ABC6EC67}" type="slidenum">
              <a:rPr lang="zh-CN" altLang="en-US" smtClean="0"/>
              <a:t>11</a:t>
            </a:fld>
            <a:r>
              <a:rPr lang="zh-CN" altLang="en-US"/>
              <a:t> 页</a:t>
            </a:r>
            <a:endParaRPr lang="zh-CN" altLang="en-US"/>
          </a:p>
        </p:txBody>
      </p:sp>
      <p:cxnSp>
        <p:nvCxnSpPr>
          <p:cNvPr id="25" name="直接连接符 24"/>
          <p:cNvCxnSpPr/>
          <p:nvPr/>
        </p:nvCxnSpPr>
        <p:spPr>
          <a:xfrm flipH="1">
            <a:off x="9732010" y="3216910"/>
            <a:ext cx="11430" cy="1612900"/>
          </a:xfrm>
          <a:prstGeom prst="line">
            <a:avLst/>
          </a:prstGeom>
        </p:spPr>
        <p:style>
          <a:lnRef idx="2">
            <a:schemeClr val="accent1"/>
          </a:lnRef>
          <a:fillRef idx="0">
            <a:srgbClr val="FFFFFF"/>
          </a:fillRef>
          <a:effectRef idx="0">
            <a:srgbClr val="FFFFFF"/>
          </a:effectRef>
          <a:fontRef idx="minor">
            <a:schemeClr val="tx1"/>
          </a:fontRef>
        </p:style>
      </p:cxnSp>
      <p:cxnSp>
        <p:nvCxnSpPr>
          <p:cNvPr id="26" name="直接连接符 25"/>
          <p:cNvCxnSpPr/>
          <p:nvPr/>
        </p:nvCxnSpPr>
        <p:spPr>
          <a:xfrm flipV="1">
            <a:off x="9766300" y="4818380"/>
            <a:ext cx="1772920" cy="11430"/>
          </a:xfrm>
          <a:prstGeom prst="line">
            <a:avLst/>
          </a:prstGeom>
        </p:spPr>
        <p:style>
          <a:lnRef idx="2">
            <a:schemeClr val="accent1"/>
          </a:lnRef>
          <a:fillRef idx="0">
            <a:srgbClr val="FFFFFF"/>
          </a:fillRef>
          <a:effectRef idx="0">
            <a:srgbClr val="FFFFFF"/>
          </a:effectRef>
          <a:fontRef idx="minor">
            <a:schemeClr val="tx1"/>
          </a:fontRef>
        </p:style>
      </p:cxnSp>
      <p:cxnSp>
        <p:nvCxnSpPr>
          <p:cNvPr id="27" name="直接连接符 26"/>
          <p:cNvCxnSpPr/>
          <p:nvPr/>
        </p:nvCxnSpPr>
        <p:spPr>
          <a:xfrm flipH="1">
            <a:off x="8496935" y="4818380"/>
            <a:ext cx="1280795" cy="914400"/>
          </a:xfrm>
          <a:prstGeom prst="line">
            <a:avLst/>
          </a:prstGeom>
        </p:spPr>
        <p:style>
          <a:lnRef idx="2">
            <a:schemeClr val="accent1"/>
          </a:lnRef>
          <a:fillRef idx="0">
            <a:srgbClr val="FFFFFF"/>
          </a:fillRef>
          <a:effectRef idx="0">
            <a:srgbClr val="FFFFFF"/>
          </a:effectRef>
          <a:fontRef idx="minor">
            <a:schemeClr val="tx1"/>
          </a:fontRef>
        </p:style>
      </p:cxnSp>
      <p:sp>
        <p:nvSpPr>
          <p:cNvPr id="44" name="文本框 43"/>
          <p:cNvSpPr txBox="1"/>
          <p:nvPr/>
        </p:nvSpPr>
        <p:spPr>
          <a:xfrm>
            <a:off x="9423400" y="2848610"/>
            <a:ext cx="93789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latin typeface="等线" panose="02010600030101010101" pitchFamily="2" charset="-122"/>
                <a:ea typeface="等线" panose="02010600030101010101" pitchFamily="2" charset="-122"/>
              </a:rPr>
              <a:t>方式</a:t>
            </a:r>
            <a:endParaRPr lang="zh-CN" altLang="en-US">
              <a:latin typeface="等线" panose="02010600030101010101" pitchFamily="2" charset="-122"/>
              <a:ea typeface="等线" panose="02010600030101010101" pitchFamily="2" charset="-122"/>
            </a:endParaRPr>
          </a:p>
        </p:txBody>
      </p:sp>
      <p:sp>
        <p:nvSpPr>
          <p:cNvPr id="45" name="文本框 44"/>
          <p:cNvSpPr txBox="1"/>
          <p:nvPr/>
        </p:nvSpPr>
        <p:spPr>
          <a:xfrm>
            <a:off x="7742555" y="5709920"/>
            <a:ext cx="742950"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主体</a:t>
            </a:r>
            <a:endParaRPr lang="zh-CN" altLang="en-US"/>
          </a:p>
        </p:txBody>
      </p:sp>
      <p:sp>
        <p:nvSpPr>
          <p:cNvPr id="48" name="文本框 47"/>
          <p:cNvSpPr txBox="1"/>
          <p:nvPr/>
        </p:nvSpPr>
        <p:spPr>
          <a:xfrm>
            <a:off x="11299825" y="4461510"/>
            <a:ext cx="69659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内容</a:t>
            </a:r>
            <a:endParaRPr lang="zh-CN" altLang="en-US"/>
          </a:p>
        </p:txBody>
      </p:sp>
      <p:sp>
        <p:nvSpPr>
          <p:cNvPr id="51" name="文本框 50"/>
          <p:cNvSpPr txBox="1"/>
          <p:nvPr/>
        </p:nvSpPr>
        <p:spPr>
          <a:xfrm>
            <a:off x="9823450" y="3354070"/>
            <a:ext cx="133921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管理</a:t>
            </a:r>
            <a:r>
              <a:rPr lang="en-US" altLang="zh-CN"/>
              <a:t>/</a:t>
            </a:r>
            <a:r>
              <a:rPr lang="zh-CN" altLang="en-US"/>
              <a:t>服务</a:t>
            </a:r>
            <a:endParaRPr lang="zh-CN" altLang="en-US"/>
          </a:p>
        </p:txBody>
      </p:sp>
      <p:sp>
        <p:nvSpPr>
          <p:cNvPr id="56" name="文本框 55"/>
          <p:cNvSpPr txBox="1"/>
          <p:nvPr>
            <p:custDataLst>
              <p:tags r:id="rId2"/>
            </p:custDataLst>
          </p:nvPr>
        </p:nvSpPr>
        <p:spPr>
          <a:xfrm>
            <a:off x="10361295" y="4861560"/>
            <a:ext cx="117792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t>救助</a:t>
            </a:r>
            <a:r>
              <a:rPr lang="en-US" altLang="zh-CN"/>
              <a:t>/</a:t>
            </a:r>
            <a:r>
              <a:rPr lang="zh-CN" altLang="en-US"/>
              <a:t>发展</a:t>
            </a:r>
            <a:endParaRPr lang="zh-CN" altLang="en-US"/>
          </a:p>
        </p:txBody>
      </p:sp>
      <p:sp>
        <p:nvSpPr>
          <p:cNvPr id="57" name="文本框 56"/>
          <p:cNvSpPr txBox="1"/>
          <p:nvPr>
            <p:custDataLst>
              <p:tags r:id="rId3"/>
            </p:custDataLst>
          </p:nvPr>
        </p:nvSpPr>
        <p:spPr>
          <a:xfrm>
            <a:off x="8795385" y="5537835"/>
            <a:ext cx="117792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t>政府</a:t>
            </a:r>
            <a:r>
              <a:rPr lang="en-US" altLang="zh-CN"/>
              <a:t>/</a:t>
            </a:r>
            <a:r>
              <a:rPr lang="zh-CN" altLang="en-US"/>
              <a:t>社会</a:t>
            </a:r>
            <a:endParaRPr lang="zh-CN" altLang="en-US"/>
          </a:p>
        </p:txBody>
      </p:sp>
      <p:sp>
        <p:nvSpPr>
          <p:cNvPr id="59" name="文本框 58"/>
          <p:cNvSpPr txBox="1"/>
          <p:nvPr/>
        </p:nvSpPr>
        <p:spPr>
          <a:xfrm>
            <a:off x="771525" y="1535430"/>
            <a:ext cx="8234680" cy="319976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200000"/>
              </a:lnSpc>
            </a:pPr>
            <a:r>
              <a:rPr lang="zh-CN" altLang="en-US" sz="2000" b="1">
                <a:latin typeface="等线" panose="02010600030101010101" pitchFamily="2" charset="-122"/>
                <a:ea typeface="等线" panose="02010600030101010101" pitchFamily="2" charset="-122"/>
                <a:cs typeface="等线" panose="02010600030101010101" pitchFamily="2" charset="-122"/>
              </a:rPr>
              <a:t>社会服务的三维空间</a:t>
            </a:r>
            <a:r>
              <a:rPr lang="zh-CN" altLang="en-US">
                <a:latin typeface="等线" panose="02010600030101010101" pitchFamily="2" charset="-122"/>
                <a:ea typeface="等线" panose="02010600030101010101" pitchFamily="2" charset="-122"/>
                <a:cs typeface="等线" panose="02010600030101010101" pitchFamily="2" charset="-122"/>
              </a:rPr>
              <a:t>（王思斌，</a:t>
            </a:r>
            <a:r>
              <a:rPr lang="en-US" altLang="zh-CN">
                <a:latin typeface="等线" panose="02010600030101010101" pitchFamily="2" charset="-122"/>
                <a:ea typeface="等线" panose="02010600030101010101" pitchFamily="2" charset="-122"/>
                <a:cs typeface="等线" panose="02010600030101010101" pitchFamily="2" charset="-122"/>
              </a:rPr>
              <a:t>2014</a:t>
            </a:r>
            <a:r>
              <a:rPr lang="zh-CN" altLang="en-US">
                <a:latin typeface="等线" panose="02010600030101010101" pitchFamily="2" charset="-122"/>
                <a:ea typeface="等线" panose="02010600030101010101" pitchFamily="2" charset="-122"/>
                <a:cs typeface="等线" panose="02010600030101010101" pitchFamily="2" charset="-122"/>
              </a:rPr>
              <a:t>）</a:t>
            </a:r>
            <a:endParaRPr lang="zh-CN" altLang="en-US">
              <a:latin typeface="等线" panose="02010600030101010101" pitchFamily="2" charset="-122"/>
              <a:ea typeface="等线" panose="02010600030101010101" pitchFamily="2" charset="-122"/>
              <a:cs typeface="等线" panose="02010600030101010101" pitchFamily="2" charset="-122"/>
            </a:endParaRPr>
          </a:p>
          <a:p>
            <a:pPr>
              <a:lnSpc>
                <a:spcPct val="200000"/>
              </a:lnSpc>
            </a:pPr>
            <a:r>
              <a:rPr lang="en-US" altLang="zh-CN">
                <a:latin typeface="等线" panose="02010600030101010101" pitchFamily="2" charset="-122"/>
                <a:ea typeface="等线" panose="02010600030101010101" pitchFamily="2" charset="-122"/>
                <a:cs typeface="等线" panose="02010600030101010101" pitchFamily="2" charset="-122"/>
              </a:rPr>
              <a:t>——</a:t>
            </a:r>
            <a:r>
              <a:rPr lang="zh-CN" altLang="en-US">
                <a:latin typeface="等线" panose="02010600030101010101" pitchFamily="2" charset="-122"/>
                <a:ea typeface="等线" panose="02010600030101010101" pitchFamily="2" charset="-122"/>
                <a:cs typeface="等线" panose="02010600030101010101" pitchFamily="2" charset="-122"/>
              </a:rPr>
              <a:t>即不同的社会主体通过不同的方式提供不同的社会服务</a:t>
            </a:r>
            <a:endParaRPr lang="zh-CN" altLang="en-US">
              <a:latin typeface="等线" panose="02010600030101010101" pitchFamily="2" charset="-122"/>
              <a:ea typeface="等线" panose="02010600030101010101" pitchFamily="2" charset="-122"/>
              <a:cs typeface="等线" panose="02010600030101010101" pitchFamily="2" charset="-122"/>
            </a:endParaRPr>
          </a:p>
          <a:p>
            <a:pPr>
              <a:lnSpc>
                <a:spcPct val="200000"/>
              </a:lnSpc>
            </a:pPr>
            <a:r>
              <a:rPr lang="en-US" altLang="zh-CN">
                <a:latin typeface="等线" panose="02010600030101010101" pitchFamily="2" charset="-122"/>
                <a:ea typeface="等线" panose="02010600030101010101" pitchFamily="2" charset="-122"/>
                <a:cs typeface="等线" panose="02010600030101010101" pitchFamily="2" charset="-122"/>
              </a:rPr>
              <a:t>——</a:t>
            </a:r>
            <a:r>
              <a:rPr lang="zh-CN" altLang="en-US">
                <a:latin typeface="等线" panose="02010600030101010101" pitchFamily="2" charset="-122"/>
                <a:ea typeface="等线" panose="02010600030101010101" pitchFamily="2" charset="-122"/>
                <a:cs typeface="等线" panose="02010600030101010101" pitchFamily="2" charset="-122"/>
              </a:rPr>
              <a:t>社会服务的主体是政府和社会；社会服务的方式既包括直接或间接提供的具体服务，也包括通过政策实施提供的管理型服务；社会服务的内容既包括救助性服务，也包括发展性服务。</a:t>
            </a:r>
            <a:endParaRPr lang="zh-CN" altLang="en-US">
              <a:latin typeface="等线" panose="02010600030101010101" pitchFamily="2" charset="-122"/>
              <a:ea typeface="等线" panose="02010600030101010101" pitchFamily="2" charset="-122"/>
              <a:cs typeface="等线" panose="02010600030101010101" pitchFamily="2" charset="-122"/>
            </a:endParaRPr>
          </a:p>
          <a:p>
            <a:endParaRPr lang="zh-CN" altLang="en-US">
              <a:latin typeface="等线" panose="02010600030101010101" pitchFamily="2" charset="-122"/>
              <a:ea typeface="等线" panose="02010600030101010101" pitchFamily="2" charset="-122"/>
              <a:cs typeface="等线" panose="02010600030101010101" pitchFamily="2" charset="-122"/>
            </a:endParaRPr>
          </a:p>
        </p:txBody>
      </p:sp>
    </p:spTree>
    <p:custDataLst>
      <p:tags r:id="rId4"/>
    </p:custDataLst>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三、社会服务的实践框架</a:t>
            </a:r>
            <a:endParaRPr lang="zh-CN" altLang="en-US"/>
          </a:p>
        </p:txBody>
      </p:sp>
      <p:sp>
        <p:nvSpPr>
          <p:cNvPr id="24" name="文本框 23"/>
          <p:cNvSpPr txBox="1"/>
          <p:nvPr/>
        </p:nvSpPr>
        <p:spPr>
          <a:xfrm>
            <a:off x="771525" y="1823720"/>
            <a:ext cx="4112895" cy="3512185"/>
          </a:xfrm>
          <a:prstGeom prst="rect">
            <a:avLst/>
          </a:prstGeom>
          <a:noFill/>
          <a:ln>
            <a:solidFill>
              <a:schemeClr val="accent1"/>
            </a:solidFill>
          </a:ln>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sz="2000">
                <a:solidFill>
                  <a:schemeClr val="tx1"/>
                </a:solidFill>
                <a:latin typeface="等线" panose="02010600030101010101" pitchFamily="2" charset="-122"/>
                <a:ea typeface="等线" panose="02010600030101010101" pitchFamily="2" charset="-122"/>
                <a:cs typeface="等线" panose="02010600030101010101" pitchFamily="2" charset="-122"/>
              </a:rPr>
              <a:t>在</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公共服务</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社会服务</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向度上，越靠近公共服务就越大众化，越靠近社会服务就越特殊行。</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在</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非专业</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专业</a:t>
            </a: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向度上，越靠近左端越不专业，越靠近右端越专业。</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cxnSp>
        <p:nvCxnSpPr>
          <p:cNvPr id="3" name="直接连接符 2"/>
          <p:cNvCxnSpPr/>
          <p:nvPr/>
        </p:nvCxnSpPr>
        <p:spPr>
          <a:xfrm>
            <a:off x="6403975" y="3702685"/>
            <a:ext cx="5238115" cy="17145"/>
          </a:xfrm>
          <a:prstGeom prst="line">
            <a:avLst/>
          </a:prstGeom>
        </p:spPr>
        <p:style>
          <a:lnRef idx="2">
            <a:schemeClr val="accent1"/>
          </a:lnRef>
          <a:fillRef idx="0">
            <a:srgbClr val="FFFFFF"/>
          </a:fillRef>
          <a:effectRef idx="0">
            <a:srgbClr val="FFFFFF"/>
          </a:effectRef>
          <a:fontRef idx="minor">
            <a:schemeClr val="tx1"/>
          </a:fontRef>
        </p:style>
      </p:cxnSp>
      <p:cxnSp>
        <p:nvCxnSpPr>
          <p:cNvPr id="5" name="直接连接符 4"/>
          <p:cNvCxnSpPr/>
          <p:nvPr/>
        </p:nvCxnSpPr>
        <p:spPr>
          <a:xfrm flipH="1">
            <a:off x="9320530" y="1421130"/>
            <a:ext cx="11430" cy="4529455"/>
          </a:xfrm>
          <a:prstGeom prst="line">
            <a:avLst/>
          </a:prstGeom>
        </p:spPr>
        <p:style>
          <a:lnRef idx="2">
            <a:schemeClr val="accent1"/>
          </a:lnRef>
          <a:fillRef idx="0">
            <a:srgbClr val="FFFFFF"/>
          </a:fillRef>
          <a:effectRef idx="0">
            <a:srgbClr val="FFFFFF"/>
          </a:effectRef>
          <a:fontRef idx="minor">
            <a:schemeClr val="tx1"/>
          </a:fontRef>
        </p:style>
      </p:cxnSp>
      <p:sp>
        <p:nvSpPr>
          <p:cNvPr id="6" name="文本框 5"/>
          <p:cNvSpPr txBox="1"/>
          <p:nvPr/>
        </p:nvSpPr>
        <p:spPr>
          <a:xfrm>
            <a:off x="8234045" y="1123950"/>
            <a:ext cx="112077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公共服务</a:t>
            </a:r>
            <a:endParaRPr lang="zh-CN" altLang="en-US"/>
          </a:p>
        </p:txBody>
      </p:sp>
      <p:sp>
        <p:nvSpPr>
          <p:cNvPr id="56" name="文本框 55"/>
          <p:cNvSpPr txBox="1"/>
          <p:nvPr>
            <p:custDataLst>
              <p:tags r:id="rId2"/>
            </p:custDataLst>
          </p:nvPr>
        </p:nvSpPr>
        <p:spPr>
          <a:xfrm>
            <a:off x="8885555" y="5950585"/>
            <a:ext cx="117792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t>社会服务</a:t>
            </a:r>
            <a:endParaRPr lang="zh-CN"/>
          </a:p>
        </p:txBody>
      </p:sp>
      <p:sp>
        <p:nvSpPr>
          <p:cNvPr id="7" name="文本框 6"/>
          <p:cNvSpPr txBox="1"/>
          <p:nvPr>
            <p:custDataLst>
              <p:tags r:id="rId3"/>
            </p:custDataLst>
          </p:nvPr>
        </p:nvSpPr>
        <p:spPr>
          <a:xfrm>
            <a:off x="5507355" y="3889375"/>
            <a:ext cx="1177925"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t>非专业</a:t>
            </a:r>
            <a:endParaRPr lang="zh-CN"/>
          </a:p>
        </p:txBody>
      </p:sp>
      <p:sp>
        <p:nvSpPr>
          <p:cNvPr id="8" name="文本框 7"/>
          <p:cNvSpPr txBox="1"/>
          <p:nvPr>
            <p:custDataLst>
              <p:tags r:id="rId4"/>
            </p:custDataLst>
          </p:nvPr>
        </p:nvSpPr>
        <p:spPr>
          <a:xfrm>
            <a:off x="11341735" y="3244850"/>
            <a:ext cx="754380"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t>专业</a:t>
            </a:r>
            <a:endParaRPr lang="zh-CN"/>
          </a:p>
        </p:txBody>
      </p:sp>
      <p:sp>
        <p:nvSpPr>
          <p:cNvPr id="9" name="文本框 8"/>
          <p:cNvSpPr txBox="1"/>
          <p:nvPr/>
        </p:nvSpPr>
        <p:spPr>
          <a:xfrm>
            <a:off x="6735445" y="1958975"/>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政府公共服务</a:t>
            </a:r>
            <a:endParaRPr lang="zh-CN" altLang="en-US" sz="1400"/>
          </a:p>
        </p:txBody>
      </p:sp>
      <p:sp>
        <p:nvSpPr>
          <p:cNvPr id="10" name="文本框 9"/>
          <p:cNvSpPr txBox="1"/>
          <p:nvPr>
            <p:custDataLst>
              <p:tags r:id="rId5"/>
            </p:custDataLst>
          </p:nvPr>
        </p:nvSpPr>
        <p:spPr>
          <a:xfrm>
            <a:off x="7068185" y="2265680"/>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事业单位服务</a:t>
            </a:r>
            <a:endParaRPr lang="zh-CN" altLang="en-US" sz="1400"/>
          </a:p>
        </p:txBody>
      </p:sp>
      <p:sp>
        <p:nvSpPr>
          <p:cNvPr id="11" name="文本框 10"/>
          <p:cNvSpPr txBox="1"/>
          <p:nvPr>
            <p:custDataLst>
              <p:tags r:id="rId6"/>
            </p:custDataLst>
          </p:nvPr>
        </p:nvSpPr>
        <p:spPr>
          <a:xfrm>
            <a:off x="7639050" y="2651760"/>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社区服务</a:t>
            </a:r>
            <a:endParaRPr lang="zh-CN" altLang="en-US" sz="1400"/>
          </a:p>
        </p:txBody>
      </p:sp>
      <p:sp>
        <p:nvSpPr>
          <p:cNvPr id="12" name="文本框 11"/>
          <p:cNvSpPr txBox="1"/>
          <p:nvPr>
            <p:custDataLst>
              <p:tags r:id="rId7"/>
            </p:custDataLst>
          </p:nvPr>
        </p:nvSpPr>
        <p:spPr>
          <a:xfrm>
            <a:off x="9960610" y="4464050"/>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社会福利服务</a:t>
            </a:r>
            <a:endParaRPr lang="zh-CN" altLang="en-US" sz="1400"/>
          </a:p>
        </p:txBody>
      </p:sp>
      <p:sp>
        <p:nvSpPr>
          <p:cNvPr id="13" name="文本框 12"/>
          <p:cNvSpPr txBox="1"/>
          <p:nvPr>
            <p:custDataLst>
              <p:tags r:id="rId8"/>
            </p:custDataLst>
          </p:nvPr>
        </p:nvSpPr>
        <p:spPr>
          <a:xfrm>
            <a:off x="9902825" y="2174875"/>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事业单位服务</a:t>
            </a:r>
            <a:endParaRPr lang="zh-CN" altLang="en-US" sz="1400"/>
          </a:p>
        </p:txBody>
      </p:sp>
      <p:sp>
        <p:nvSpPr>
          <p:cNvPr id="14" name="文本框 13"/>
          <p:cNvSpPr txBox="1"/>
          <p:nvPr>
            <p:custDataLst>
              <p:tags r:id="rId9"/>
            </p:custDataLst>
          </p:nvPr>
        </p:nvSpPr>
        <p:spPr>
          <a:xfrm>
            <a:off x="10327640" y="5156835"/>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社会工作服务</a:t>
            </a:r>
            <a:endParaRPr lang="zh-CN" altLang="en-US" sz="1400"/>
          </a:p>
        </p:txBody>
      </p:sp>
      <p:sp>
        <p:nvSpPr>
          <p:cNvPr id="15" name="文本框 14"/>
          <p:cNvSpPr txBox="1"/>
          <p:nvPr>
            <p:custDataLst>
              <p:tags r:id="rId10"/>
            </p:custDataLst>
          </p:nvPr>
        </p:nvSpPr>
        <p:spPr>
          <a:xfrm>
            <a:off x="6643370" y="4257675"/>
            <a:ext cx="204851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政府</a:t>
            </a:r>
            <a:r>
              <a:rPr lang="en-US" altLang="zh-CN" sz="1400"/>
              <a:t>/</a:t>
            </a:r>
            <a:r>
              <a:rPr lang="zh-CN" altLang="en-US" sz="1400"/>
              <a:t>事业单位服务</a:t>
            </a:r>
            <a:endParaRPr lang="zh-CN" altLang="en-US" sz="1400"/>
          </a:p>
        </p:txBody>
      </p:sp>
      <p:sp>
        <p:nvSpPr>
          <p:cNvPr id="16" name="文本框 15"/>
          <p:cNvSpPr txBox="1"/>
          <p:nvPr>
            <p:custDataLst>
              <p:tags r:id="rId11"/>
            </p:custDataLst>
          </p:nvPr>
        </p:nvSpPr>
        <p:spPr>
          <a:xfrm>
            <a:off x="7251065" y="4796790"/>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民间组织服务</a:t>
            </a:r>
            <a:endParaRPr lang="zh-CN" altLang="en-US" sz="1400"/>
          </a:p>
        </p:txBody>
      </p:sp>
      <p:sp>
        <p:nvSpPr>
          <p:cNvPr id="17" name="文本框 16"/>
          <p:cNvSpPr txBox="1"/>
          <p:nvPr>
            <p:custDataLst>
              <p:tags r:id="rId12"/>
            </p:custDataLst>
          </p:nvPr>
        </p:nvSpPr>
        <p:spPr>
          <a:xfrm>
            <a:off x="7560310" y="5335905"/>
            <a:ext cx="1681480" cy="3067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itchFamily="34" charset="0"/>
              <a:buChar char="•"/>
            </a:pPr>
            <a:r>
              <a:rPr lang="zh-CN" altLang="en-US" sz="1400"/>
              <a:t>社区服务</a:t>
            </a:r>
            <a:endParaRPr lang="zh-CN" altLang="en-US" sz="1400"/>
          </a:p>
        </p:txBody>
      </p:sp>
      <p:sp>
        <p:nvSpPr>
          <p:cNvPr id="18" name="文本框 17"/>
          <p:cNvSpPr txBox="1"/>
          <p:nvPr/>
        </p:nvSpPr>
        <p:spPr>
          <a:xfrm>
            <a:off x="7560310" y="6362065"/>
            <a:ext cx="3923030" cy="3683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b="1"/>
              <a:t>社会服务实践体系，王思斌（</a:t>
            </a:r>
            <a:r>
              <a:rPr lang="en-US" altLang="zh-CN" b="1"/>
              <a:t>2014</a:t>
            </a:r>
            <a:r>
              <a:rPr lang="zh-CN" altLang="en-US" b="1"/>
              <a:t>）</a:t>
            </a:r>
            <a:endParaRPr lang="zh-CN" altLang="en-US" b="1"/>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第一节 社会服务概述</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2861260" y="553592"/>
            <a:ext cx="7244080" cy="92202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a:solidFill>
                  <a:schemeClr val="bg1"/>
                </a:solidFill>
                <a:latin typeface="+mj-ea"/>
                <a:ea typeface="+mj-ea"/>
              </a:rPr>
              <a:t>第三章 残疾人社会服务</a:t>
            </a:r>
            <a:endParaRPr lang="zh-CN" altLang="en-US" sz="5400">
              <a:solidFill>
                <a:schemeClr val="bg1"/>
              </a:solidFill>
              <a:latin typeface="+mj-ea"/>
              <a:ea typeface="+mj-ea"/>
            </a:endParaRPr>
          </a:p>
        </p:txBody>
      </p:sp>
      <p:grpSp>
        <p:nvGrpSpPr>
          <p:cNvPr id="4" name="组合 3"/>
          <p:cNvGrpSpPr/>
          <p:nvPr/>
        </p:nvGrpSpPr>
        <p:grpSpPr>
          <a:xfrm>
            <a:off x="3415030" y="4395471"/>
            <a:ext cx="7346315" cy="1106804"/>
            <a:chOff x="1906687" y="1306021"/>
            <a:chExt cx="3175761" cy="1106680"/>
          </a:xfrm>
        </p:grpSpPr>
        <p:sp>
          <p:nvSpPr>
            <p:cNvPr id="6" name="Rectangle 73"/>
            <p:cNvSpPr/>
            <p:nvPr/>
          </p:nvSpPr>
          <p:spPr>
            <a:xfrm>
              <a:off x="1906687" y="1306021"/>
              <a:ext cx="3175761" cy="246352"/>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中国残疾人社会服务现状</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第二节 残疾人社会服务概述</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6633210" cy="738505"/>
          </a:xfrm>
        </p:spPr>
        <p:txBody>
          <a:bodyPr wrap="square"/>
          <a:lstStyle/>
          <a:p>
            <a:r>
              <a:rPr lang="zh-CN" altLang="en-US"/>
              <a:t>一、残疾人社会服务</a:t>
            </a:r>
            <a:endParaRPr lang="zh-CN" altLang="en-US"/>
          </a:p>
        </p:txBody>
      </p:sp>
      <p:sp>
        <p:nvSpPr>
          <p:cNvPr id="24" name="文本框 23"/>
          <p:cNvSpPr txBox="1"/>
          <p:nvPr/>
        </p:nvSpPr>
        <p:spPr>
          <a:xfrm>
            <a:off x="771525" y="1258570"/>
            <a:ext cx="10649585" cy="350837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514350" indent="-514350">
              <a:lnSpc>
                <a:spcPct val="150000"/>
              </a:lnSpc>
              <a:buFont typeface="等线" panose="02010600030101010101" pitchFamily="2" charset="-122"/>
              <a:buChar char="◇"/>
            </a:pPr>
            <a:r>
              <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rPr>
              <a:t>定义</a:t>
            </a:r>
            <a:endParaRPr lang="zh-CN" altLang="en-US" sz="2400" b="1">
              <a:solidFill>
                <a:schemeClr val="tx1"/>
              </a:solidFill>
              <a:latin typeface="等线" panose="02010600030101010101" pitchFamily="2" charset="-122"/>
              <a:ea typeface="等线" panose="02010600030101010101" pitchFamily="2" charset="-122"/>
              <a:cs typeface="等线" panose="02010600030101010101" pitchFamily="2" charset="-122"/>
            </a:endParaRPr>
          </a:p>
          <a:p>
            <a:pPr marL="514350" indent="-514350">
              <a:lnSpc>
                <a:spcPct val="150000"/>
              </a:lnSpc>
              <a:buFont typeface="等线" panose="02010600030101010101" pitchFamily="2" charset="-122"/>
              <a:buChar char="◇"/>
            </a:pPr>
            <a:r>
              <a:rPr lang="en-US" altLang="zh-CN" sz="2000">
                <a:solidFill>
                  <a:schemeClr val="tx1"/>
                </a:solidFill>
                <a:latin typeface="等线" panose="02010600030101010101" pitchFamily="2" charset="-122"/>
                <a:ea typeface="等线" panose="02010600030101010101" pitchFamily="2" charset="-122"/>
                <a:cs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rPr>
              <a:t>是针对残疾人的特殊需求，以残疾人生活、生存与发展的直接需求为目的的服务，包括基本生活照料服务、社会福利服务、医疗康复服务、心理精神卫生服务、特殊教育服务、就业服务、文化体育服务、无障碍环境服务与辅助器具服务、法律服务等。</a:t>
            </a:r>
            <a:endParaRPr lang="zh-CN" altLang="en-US" sz="2000">
              <a:solidFill>
                <a:schemeClr val="tx1"/>
              </a:solidFill>
              <a:latin typeface="等线" panose="02010600030101010101" pitchFamily="2" charset="-122"/>
              <a:ea typeface="等线" panose="02010600030101010101" pitchFamily="2" charset="-122"/>
              <a:cs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https://d.book118.com/827133144033006035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DIAGRAM_COLOR_MATCH_VALUE" val="{&quot;shape&quot;:{&quot;fill&quot;:{&quot;gradient&quot;:[{&quot;brightness&quot;:0.8999999761581421,&quot;colorType&quot;:1,&quot;foreColorIndex&quot;:5,&quot;pos&quot;:0,&quot;transparency&quot;:0},{&quot;brightness&quot;:0.8999999761581421,&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5_1"/>
  <p:tag name="KSO_WM_UNIT_INDEX" val="1_5_1"/>
  <p:tag name="KSO_WM_UNIT_LAYERLEVEL" val="1_1_1"/>
  <p:tag name="KSO_WM_UNIT_TYPE" val="o_h_i"/>
</p:tagLst>
</file>

<file path=ppt/tags/tag6.xml><?xml version="1.0" encoding="utf-8"?>
<p:tagLst xmlns:p="http://schemas.openxmlformats.org/presentationml/2006/main">
  <p:tag name="KSO_WM_BEAUTIFY_FLAG" val="#wm#"/>
  <p:tag name="KSO_WM_DIAGRAM_COLOR_MATCH_VALUE" val="{&quot;shape&quot;:{&quot;fill&quot;:{&quot;gradient&quot;:[{&quot;brightness&quot;:0.8999999761581421,&quot;colorType&quot;:1,&quot;foreColorIndex&quot;:5,&quot;pos&quot;:0,&quot;transparency&quot;:0},{&quot;brightness&quot;:0.8999999761581421,&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1_1"/>
  <p:tag name="KSO_WM_UNIT_INDEX" val="1_1_1"/>
  <p:tag name="KSO_WM_UNIT_LAYERLEVEL" val="1_1_1"/>
  <p:tag name="KSO_WM_UNIT_TYPE" val="o_h_i"/>
</p:tagLst>
</file>

<file path=ppt/tags/tag7.xml><?xml version="1.0" encoding="utf-8"?>
<p:tagLst xmlns:p="http://schemas.openxmlformats.org/presentationml/2006/main">
  <p:tag name="KSO_WM_BEAUTIFY_FLAG" val="#wm#"/>
  <p:tag name="KSO_WM_DIAGRAM_COLOR_MATCH_VALUE" val="{&quot;shape&quot;:{&quot;fill&quot;:{&quot;gradient&quot;:[{&quot;brightness&quot;:0.8999999761581421,&quot;colorType&quot;:1,&quot;foreColorIndex&quot;:5,&quot;pos&quot;:0,&quot;transparency&quot;:0},{&quot;brightness&quot;:0.8999999761581421,&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2_1"/>
  <p:tag name="KSO_WM_UNIT_INDEX" val="1_2_1"/>
  <p:tag name="KSO_WM_UNIT_LAYERLEVEL" val="1_1_1"/>
  <p:tag name="KSO_WM_UNIT_TYPE" val="o_h_i"/>
</p:tagLst>
</file>

<file path=ppt/tags/tag8.xml><?xml version="1.0" encoding="utf-8"?>
<p:tagLst xmlns:p="http://schemas.openxmlformats.org/presentationml/2006/main">
  <p:tag name="KSO_WM_BEAUTIFY_FLAG" val="#wm#"/>
  <p:tag name="KSO_WM_DIAGRAM_COLOR_MATCH_VALUE" val="{&quot;shape&quot;:{&quot;fill&quot;:{&quot;gradient&quot;:[{&quot;brightness&quot;:0.8999999761581421,&quot;colorType&quot;:1,&quot;foreColorIndex&quot;:5,&quot;pos&quot;:0,&quot;transparency&quot;:0},{&quot;brightness&quot;:0.8999999761581421,&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3_1"/>
  <p:tag name="KSO_WM_UNIT_INDEX" val="1_3_1"/>
  <p:tag name="KSO_WM_UNIT_LAYERLEVEL" val="1_1_1"/>
  <p:tag name="KSO_WM_UNIT_TYPE" val="o_h_i"/>
</p:tagLst>
</file>

<file path=ppt/tags/tag9.xml><?xml version="1.0" encoding="utf-8"?>
<p:tagLst xmlns:p="http://schemas.openxmlformats.org/presentationml/2006/main">
  <p:tag name="KSO_WM_BEAUTIFY_FLAG" val="#wm#"/>
  <p:tag name="KSO_WM_DIAGRAM_COLOR_MATCH_VALUE" val="{&quot;shape&quot;:{&quot;fill&quot;:{&quot;gradient&quot;:[{&quot;brightness&quot;:0.8999999761581421,&quot;colorType&quot;:1,&quot;foreColorIndex&quot;:5,&quot;pos&quot;:0,&quot;transparency&quot;:0},{&quot;brightness&quot;:0.8999999761581421,&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4_1"/>
  <p:tag name="KSO_WM_UNIT_INDEX" val="1_4_1"/>
  <p:tag name="KSO_WM_UNIT_LAYERLEVEL" val="1_1_1"/>
  <p:tag name="KSO_WM_UNIT_TYPE" val="o_h_i"/>
</p:tagLst>
</file>

<file path=ppt/tags/tag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a*1_1_1"/>
  <p:tag name="KSO_WM_UNIT_INDEX" val="1_1_1"/>
  <p:tag name="KSO_WM_UNIT_ISCONTENTSTITLE" val="0"/>
  <p:tag name="KSO_WM_UNIT_ISNUMDGMTITLE" val="0"/>
  <p:tag name="KSO_WM_UNIT_LAYERLEVEL" val="1_1_1"/>
  <p:tag name="KSO_WM_UNIT_NOCLEAR" val="0"/>
  <p:tag name="KSO_WM_UNIT_PRESET_TEXT" val="单击添加项标题"/>
  <p:tag name="KSO_WM_UNIT_TEXT_FILL_FORE_SCHEMECOLOR_INDEX" val="5"/>
  <p:tag name="KSO_WM_UNIT_TYPE" val="o_h_a"/>
  <p:tag name="KSO_WM_UNIT_VALUE" val="10"/>
</p:tagLst>
</file>

<file path=ppt/tags/tag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a*1_2_1"/>
  <p:tag name="KSO_WM_UNIT_INDEX" val="1_2_1"/>
  <p:tag name="KSO_WM_UNIT_ISCONTENTSTITLE" val="0"/>
  <p:tag name="KSO_WM_UNIT_ISNUMDGMTITLE" val="0"/>
  <p:tag name="KSO_WM_UNIT_LAYERLEVEL" val="1_1_1"/>
  <p:tag name="KSO_WM_UNIT_NOCLEAR" val="0"/>
  <p:tag name="KSO_WM_UNIT_PRESET_TEXT" val="单击添加项标题"/>
  <p:tag name="KSO_WM_UNIT_TEXT_FILL_FORE_SCHEMECOLOR_INDEX" val="5"/>
  <p:tag name="KSO_WM_UNIT_TYPE" val="o_h_a"/>
  <p:tag name="KSO_WM_UNIT_VALUE" val="10"/>
</p:tagLst>
</file>

<file path=ppt/tags/tag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a*1_3_1"/>
  <p:tag name="KSO_WM_UNIT_INDEX" val="1_3_1"/>
  <p:tag name="KSO_WM_UNIT_ISCONTENTSTITLE" val="0"/>
  <p:tag name="KSO_WM_UNIT_ISNUMDGMTITLE" val="0"/>
  <p:tag name="KSO_WM_UNIT_LAYERLEVEL" val="1_1_1"/>
  <p:tag name="KSO_WM_UNIT_NOCLEAR" val="0"/>
  <p:tag name="KSO_WM_UNIT_PRESET_TEXT" val="单击添加项标题"/>
  <p:tag name="KSO_WM_UNIT_TEXT_FILL_FORE_SCHEMECOLOR_INDEX" val="5"/>
  <p:tag name="KSO_WM_UNIT_TYPE" val="o_h_a"/>
  <p:tag name="KSO_WM_UNIT_VALUE" val="10"/>
</p:tagLst>
</file>

<file path=ppt/tags/tag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a*1_4_1"/>
  <p:tag name="KSO_WM_UNIT_INDEX" val="1_4_1"/>
  <p:tag name="KSO_WM_UNIT_ISCONTENTSTITLE" val="0"/>
  <p:tag name="KSO_WM_UNIT_ISNUMDGMTITLE" val="0"/>
  <p:tag name="KSO_WM_UNIT_LAYERLEVEL" val="1_1_1"/>
  <p:tag name="KSO_WM_UNIT_NOCLEAR" val="0"/>
  <p:tag name="KSO_WM_UNIT_PRESET_TEXT" val="单击添加项标题"/>
  <p:tag name="KSO_WM_UNIT_TEXT_FILL_FORE_SCHEMECOLOR_INDEX" val="5"/>
  <p:tag name="KSO_WM_UNIT_TYPE" val="o_h_a"/>
  <p:tag name="KSO_WM_UNIT_VALUE" val="10"/>
</p:tagLst>
</file>

<file path=ppt/tags/tag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a*1_5_1"/>
  <p:tag name="KSO_WM_UNIT_INDEX" val="1_5_1"/>
  <p:tag name="KSO_WM_UNIT_ISCONTENTSTITLE" val="0"/>
  <p:tag name="KSO_WM_UNIT_ISNUMDGMTITLE" val="0"/>
  <p:tag name="KSO_WM_UNIT_LAYERLEVEL" val="1_1_1"/>
  <p:tag name="KSO_WM_UNIT_NOCLEAR" val="0"/>
  <p:tag name="KSO_WM_UNIT_PRESET_TEXT" val="单击添加项标题"/>
  <p:tag name="KSO_WM_UNIT_TEXT_FILL_FORE_SCHEMECOLOR_INDEX" val="5"/>
  <p:tag name="KSO_WM_UNIT_TYPE" val="o_h_a"/>
  <p:tag name="KSO_WM_UNIT_VALUE" val="10"/>
</p:tagLst>
</file>

<file path=ppt/tags/tag15.xml><?xml version="1.0" encoding="utf-8"?>
<p:tagLst xmlns:p="http://schemas.openxmlformats.org/presentationml/2006/main">
  <p:tag name="KSO_WM_BEAUTIFY_FLAG" val="#wm#"/>
  <p:tag name="KSO_WM_DIAGRAM_COLOR_MATCH_VALUE" val="{&quot;shape&quot;:{&quot;fill&quot;:{&quot;solid&quot;:{&quot;brightness&quot;:0,&quot;colorType&quot;:2,&quot;rgb&quot;:&quot;#87a9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5_3"/>
  <p:tag name="KSO_WM_UNIT_INDEX" val="1_5_3"/>
  <p:tag name="KSO_WM_UNIT_LAYERLEVEL" val="1_1_1"/>
  <p:tag name="KSO_WM_UNIT_TYPE" val="o_h_i"/>
</p:tagLst>
</file>

<file path=ppt/tags/tag16.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5_4"/>
  <p:tag name="KSO_WM_UNIT_INDEX" val="1_5_4"/>
  <p:tag name="KSO_WM_UNIT_LAYERLEVEL" val="1_1_1"/>
  <p:tag name="KSO_WM_UNIT_TYPE" val="o_h_i"/>
</p:tagLst>
</file>

<file path=ppt/tags/tag17.xml><?xml version="1.0" encoding="utf-8"?>
<p:tagLst xmlns:p="http://schemas.openxmlformats.org/presentationml/2006/main">
  <p:tag name="KSO_WM_BEAUTIFY_FLAG" val="#wm#"/>
  <p:tag name="KSO_WM_DIAGRAM_COLOR_MATCH_VALUE" val="{&quot;shape&quot;:{&quot;fill&quot;:{&quot;gradient&quot;:[{&quot;brightness&quot;:-0.3499999940395355,&quot;colorType&quot;:1,&quot;foreColorIndex&quot;:5,&quot;pos&quot;:0,&quot;transparency&quot;:0},{&quot;brightness&quot;:-0.3499999940395355,&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5_5"/>
  <p:tag name="KSO_WM_UNIT_INDEX" val="1_5_5"/>
  <p:tag name="KSO_WM_UNIT_LAYERLEVEL" val="1_1_1"/>
  <p:tag name="KSO_WM_UNIT_TYPE" val="o_h_i"/>
</p:tagLst>
</file>

<file path=ppt/tags/tag18.xml><?xml version="1.0" encoding="utf-8"?>
<p:tagLst xmlns:p="http://schemas.openxmlformats.org/presentationml/2006/main">
  <p:tag name="KSO_WM_BEAUTIFY_FLAG" val="#wm#"/>
  <p:tag name="KSO_WM_DIAGRAM_COLOR_MATCH_VALUE" val="{&quot;shape&quot;:{&quot;fill&quot;:{&quot;solid&quot;:{&quot;brightness&quot;:0,&quot;colorType&quot;:2,&quot;rgb&quot;:&quot;#87a9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4_4"/>
  <p:tag name="KSO_WM_UNIT_INDEX" val="1_4_4"/>
  <p:tag name="KSO_WM_UNIT_LAYERLEVEL" val="1_1_1"/>
  <p:tag name="KSO_WM_UNIT_TYPE" val="o_h_i"/>
</p:tagLst>
</file>

<file path=ppt/tags/tag19.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4_5"/>
  <p:tag name="KSO_WM_UNIT_INDEX" val="1_4_5"/>
  <p:tag name="KSO_WM_UNIT_LAYERLEVEL" val="1_1_1"/>
  <p:tag name="KSO_WM_UNIT_TYPE" val="o_h_i"/>
</p:tagLst>
</file>

<file path=ppt/tags/tag20.xml><?xml version="1.0" encoding="utf-8"?>
<p:tagLst xmlns:p="http://schemas.openxmlformats.org/presentationml/2006/main">
  <p:tag name="KSO_WM_BEAUTIFY_FLAG" val="#wm#"/>
  <p:tag name="KSO_WM_DIAGRAM_COLOR_MATCH_VALUE" val="{&quot;shape&quot;:{&quot;fill&quot;:{&quot;gradient&quot;:[{&quot;brightness&quot;:-0.30000001192092896,&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4_3"/>
  <p:tag name="KSO_WM_UNIT_INDEX" val="1_4_3"/>
  <p:tag name="KSO_WM_UNIT_LAYERLEVEL" val="1_1_1"/>
  <p:tag name="KSO_WM_UNIT_TYPE" val="o_h_i"/>
</p:tagLst>
</file>

<file path=ppt/tags/tag21.xml><?xml version="1.0" encoding="utf-8"?>
<p:tagLst xmlns:p="http://schemas.openxmlformats.org/presentationml/2006/main">
  <p:tag name="KSO_WM_BEAUTIFY_FLAG" val="#wm#"/>
  <p:tag name="KSO_WM_DIAGRAM_COLOR_MATCH_VALUE" val="{&quot;shape&quot;:{&quot;fill&quot;:{&quot;solid&quot;:{&quot;brightness&quot;:0,&quot;colorType&quot;:2,&quot;rgb&quot;:&quot;#87a9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3_3"/>
  <p:tag name="KSO_WM_UNIT_INDEX" val="1_3_3"/>
  <p:tag name="KSO_WM_UNIT_LAYERLEVEL" val="1_1_1"/>
  <p:tag name="KSO_WM_UNIT_TYPE" val="o_h_i"/>
</p:tagLst>
</file>

<file path=ppt/tags/tag22.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3_5"/>
  <p:tag name="KSO_WM_UNIT_INDEX" val="1_3_5"/>
  <p:tag name="KSO_WM_UNIT_LAYERLEVEL" val="1_1_1"/>
  <p:tag name="KSO_WM_UNIT_TYPE" val="o_h_i"/>
</p:tagLst>
</file>

<file path=ppt/tags/tag2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quot;transparency&quot;:0},{&quot;brightness&quot;:-0.25,&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3_4"/>
  <p:tag name="KSO_WM_UNIT_INDEX" val="1_3_4"/>
  <p:tag name="KSO_WM_UNIT_LAYERLEVEL" val="1_1_1"/>
  <p:tag name="KSO_WM_UNIT_TYPE" val="o_h_i"/>
</p:tagLst>
</file>

<file path=ppt/tags/tag24.xml><?xml version="1.0" encoding="utf-8"?>
<p:tagLst xmlns:p="http://schemas.openxmlformats.org/presentationml/2006/main">
  <p:tag name="KSO_WM_BEAUTIFY_FLAG" val="#wm#"/>
  <p:tag name="KSO_WM_DIAGRAM_COLOR_MATCH_VALUE" val="{&quot;shape&quot;:{&quot;fill&quot;:{&quot;solid&quot;:{&quot;brightness&quot;:0,&quot;colorType&quot;:2,&quot;rgb&quot;:&quot;#87a9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2_3"/>
  <p:tag name="KSO_WM_UNIT_INDEX" val="1_2_3"/>
  <p:tag name="KSO_WM_UNIT_LAYERLEVEL" val="1_1_1"/>
  <p:tag name="KSO_WM_UNIT_TYPE" val="o_h_i"/>
</p:tagLst>
</file>

<file path=ppt/tags/tag25.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2_4"/>
  <p:tag name="KSO_WM_UNIT_INDEX" val="1_2_4"/>
  <p:tag name="KSO_WM_UNIT_LAYERLEVEL" val="1_1_1"/>
  <p:tag name="KSO_WM_UNIT_TYPE" val="o_h_i"/>
</p:tagLst>
</file>

<file path=ppt/tags/tag26.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quot;transparency&quot;:0},{&quot;brightness&quot;:-0.20000000298023224,&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2_5"/>
  <p:tag name="KSO_WM_UNIT_INDEX" val="1_2_5"/>
  <p:tag name="KSO_WM_UNIT_LAYERLEVEL" val="1_1_1"/>
  <p:tag name="KSO_WM_UNIT_TYPE" val="o_h_i"/>
</p:tagLst>
</file>

<file path=ppt/tags/tag27.xml><?xml version="1.0" encoding="utf-8"?>
<p:tagLst xmlns:p="http://schemas.openxmlformats.org/presentationml/2006/main">
  <p:tag name="KSO_WM_BEAUTIFY_FLAG" val="#wm#"/>
  <p:tag name="KSO_WM_DIAGRAM_COLOR_MATCH_VALUE" val="{&quot;shape&quot;:{&quot;fill&quot;:{&quot;solid&quot;:{&quot;brightness&quot;:0,&quot;colorType&quot;:2,&quot;rgb&quot;:&quot;#87a9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1_3"/>
  <p:tag name="KSO_WM_UNIT_INDEX" val="1_1_3"/>
  <p:tag name="KSO_WM_UNIT_LAYERLEVEL" val="1_1_1"/>
  <p:tag name="KSO_WM_UNIT_TYPE" val="o_h_i"/>
</p:tagLst>
</file>

<file path=ppt/tags/tag28.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1_4"/>
  <p:tag name="KSO_WM_UNIT_INDEX" val="1_1_4"/>
  <p:tag name="KSO_WM_UNIT_LAYERLEVEL" val="1_1_1"/>
  <p:tag name="KSO_WM_UNIT_TYPE" val="o_h_i"/>
</p:tagLst>
</file>

<file path=ppt/tags/tag29.xml><?xml version="1.0" encoding="utf-8"?>
<p:tagLst xmlns:p="http://schemas.openxmlformats.org/presentationml/2006/main">
  <p:tag name="KSO_WM_BEAUTIFY_FLAG" val="#wm#"/>
  <p:tag name="KSO_WM_DIAGRAM_COLOR_MATCH_VALUE" val="{&quot;shape&quot;:{&quot;fill&quot;:{&quot;gradient&quot;:[{&quot;brightness&quot;:-0.15000000596046448,&quot;colorType&quot;:1,&quot;foreColorIndex&quot;:5,&quot;pos&quot;:0,&quot;transparency&quot;:0},{&quot;brightness&quot;:-0.15000000596046448,&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FILL_FORE_SCHEMECOLOR_INDEX" val="5"/>
  <p:tag name="KSO_WM_UNIT_HIGHLIGHT" val="0"/>
  <p:tag name="KSO_WM_UNIT_ID" val="diagram20230934_4*o_h_i*1_1_5"/>
  <p:tag name="KSO_WM_UNIT_INDEX" val="1_1_5"/>
  <p:tag name="KSO_WM_UNIT_LAYERLEVEL" val="1_1_1"/>
  <p:tag name="KSO_WM_UNIT_TYPE" val="o_h_i"/>
</p:tagLst>
</file>

<file path=ppt/tags/tag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5_2"/>
  <p:tag name="KSO_WM_UNIT_INDEX" val="1_5_2"/>
  <p:tag name="KSO_WM_UNIT_LAYERLEVEL" val="1_1_1"/>
  <p:tag name="KSO_WM_UNIT_PRESET_TEXT" val="05"/>
  <p:tag name="KSO_WM_UNIT_SUBTYPE" val="d"/>
  <p:tag name="KSO_WM_UNIT_TYPE" val="o_h_i"/>
</p:tagLst>
</file>

<file path=ppt/tags/tag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1_2"/>
  <p:tag name="KSO_WM_UNIT_INDEX" val="1_1_2"/>
  <p:tag name="KSO_WM_UNIT_LAYERLEVEL" val="1_1_1"/>
  <p:tag name="KSO_WM_UNIT_PRESET_TEXT" val="01"/>
  <p:tag name="KSO_WM_UNIT_SUBTYPE" val="d"/>
  <p:tag name="KSO_WM_UNIT_TYPE" val="o_h_i"/>
</p:tagLst>
</file>

<file path=ppt/tags/tag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2_2"/>
  <p:tag name="KSO_WM_UNIT_INDEX" val="1_2_2"/>
  <p:tag name="KSO_WM_UNIT_LAYERLEVEL" val="1_1_1"/>
  <p:tag name="KSO_WM_UNIT_PRESET_TEXT" val="02"/>
  <p:tag name="KSO_WM_UNIT_SUBTYPE" val="d"/>
  <p:tag name="KSO_WM_UNIT_TYPE" val="o_h_i"/>
</p:tagLst>
</file>

<file path=ppt/tags/tag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3_2"/>
  <p:tag name="KSO_WM_UNIT_INDEX" val="1_3_2"/>
  <p:tag name="KSO_WM_UNIT_LAYERLEVEL" val="1_1_1"/>
  <p:tag name="KSO_WM_UNIT_PRESET_TEXT" val="03"/>
  <p:tag name="KSO_WM_UNIT_SUBTYPE" val="d"/>
  <p:tag name="KSO_WM_UNIT_TYPE" val="o_h_i"/>
</p:tagLst>
</file>

<file path=ppt/tags/tag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t"/>
  <p:tag name="KSO_WM_DIAGRAM_COLOR_TRICK" val="1"/>
  <p:tag name="KSO_WM_DIAGRAM_GROUP_CODE" val="o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55.20001220703125,&quot;width&quot;:832.9500122070312}"/>
  <p:tag name="KSO_WM_TAG_VERSION" val="3.0"/>
  <p:tag name="KSO_WM_TEMPLATE_CATEGORY" val="diagram"/>
  <p:tag name="KSO_WM_TEMPLATE_INDEX" val="20230934"/>
  <p:tag name="KSO_WM_UNIT_COMPATIBLE" val="0"/>
  <p:tag name="KSO_WM_UNIT_DIAGRAM_ISNUMVISUAL" val="0"/>
  <p:tag name="KSO_WM_UNIT_DIAGRAM_ISREFERUNIT" val="0"/>
  <p:tag name="KSO_WM_UNIT_HIGHLIGHT" val="0"/>
  <p:tag name="KSO_WM_UNIT_ID" val="diagram20230934_4*o_h_i*1_4_2"/>
  <p:tag name="KSO_WM_UNIT_INDEX" val="1_4_2"/>
  <p:tag name="KSO_WM_UNIT_LAYERLEVEL" val="1_1_1"/>
  <p:tag name="KSO_WM_UNIT_PRESET_TEXT" val="04"/>
  <p:tag name="KSO_WM_UNIT_SUBTYPE" val="d"/>
  <p:tag name="KSO_WM_UNIT_TYPE" val="o_h_i"/>
</p:tagLst>
</file>

<file path=ppt/tags/tag3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1},{&quot;brightness&quot;:0.800000011920929,&quot;colorType&quot;:1,&quot;foreColorIndex&quot;:5,&quot;pos&quot;:1,&quot;transparency&quot;:0.49000000953674316}],&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n_h_i"/>
  <p:tag name="KSO_WM_UNIT_USESOURCEFORMAT_APPLY" val="1"/>
</p:tagLst>
</file>

<file path=ppt/tags/tag3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30957_5*n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n_h_i"/>
  <p:tag name="KSO_WM_UNIT_USESOURCEFORMAT_APPLY" val="1"/>
</p:tagLst>
</file>

<file path=ppt/tags/tag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20000000298023224,&quot;colorType&quot;:1,&quot;foreColorIndex&quot;:5,&quot;pos&quot;:0.5,&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i*1_1_3"/>
  <p:tag name="KSO_WM_UNIT_INDEX" val="1_1_3"/>
  <p:tag name="KSO_WM_UNIT_LAYERLEVEL" val="1_1_1"/>
  <p:tag name="KSO_WM_UNIT_SHADOW_SCHEMECOLOR_INDEX" val="5"/>
  <p:tag name="KSO_WM_UNIT_SHADOW_SCHEMECOLOR_INDEX_BRIGHTNESS" val="-0.25"/>
  <p:tag name="KSO_WM_UNIT_TYPE" val="n_h_i"/>
  <p:tag name="KSO_WM_UNIT_USESOURCEFORMAT_APPLY" val="1"/>
</p:tagLst>
</file>

<file path=ppt/tags/tag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i*1_1_4"/>
  <p:tag name="KSO_WM_UNIT_INDEX" val="1_1_4"/>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2"/>
  <p:tag name="KSO_WM_UNIT_TEXT_FILL_FORE_SCHEMECOLOR_INDEX_BRIGHTNESS" val="0"/>
  <p:tag name="KSO_WM_UNIT_TEXT_FILL_TYPE" val="1"/>
  <p:tag name="KSO_WM_UNIT_TYPE" val="n_h_i"/>
  <p:tag name="KSO_WM_UNIT_USESOURCEFORMAT_APPLY" val="1"/>
</p:tagLst>
</file>

<file path=ppt/tags/tag39.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x*1_1_1"/>
  <p:tag name="KSO_WM_UNIT_INDEX" val="1_1_1"/>
  <p:tag name="KSO_WM_UNIT_LAYERLEVEL" val="1_1_1"/>
  <p:tag name="KSO_WM_UNIT_TYPE" val="n_h_x"/>
  <p:tag name="KSO_WM_UNIT_USESOURCEFORMAT_APPLY" val="1"/>
  <p:tag name="KSO_WM_UNIT_VALUE" val="120*120"/>
</p:tagLst>
</file>

<file path=ppt/tags/tag40.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5_1"/>
  <p:tag name="KSO_WM_UNIT_INDEX" val="1_2_5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4_1"/>
  <p:tag name="KSO_WM_UNIT_INDEX" val="1_2_4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1_1"/>
  <p:tag name="KSO_WM_UNIT_INDEX" val="1_2_1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3.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2_1"/>
  <p:tag name="KSO_WM_UNIT_INDEX" val="1_2_2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4.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2_1"/>
  <p:tag name="KSO_WM_UNIT_INDEX" val="1_2_2_1"/>
  <p:tag name="KSO_WM_UNIT_LAYERLEVEL" val="1_1_1_1"/>
  <p:tag name="KSO_WM_UNIT_TYPE" val="n_h_h_x"/>
  <p:tag name="KSO_WM_UNIT_USESOURCEFORMAT_APPLY" val="1"/>
  <p:tag name="KSO_WM_UNIT_VALUE" val="70*70"/>
</p:tagLst>
</file>

<file path=ppt/tags/tag4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3_1"/>
  <p:tag name="KSO_WM_UNIT_INDEX" val="1_2_3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6.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5,&quot;transparency&quot;:0},{&quot;brightness&quot;:0,&quot;colorType&quot;:1,&quot;foreColorIndex&quot;:5,&quot;pos&quot;:1,&quot;transparency&quot;:0},{&quot;brightness&quot;:0.4000000059604645,&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FILL_TYPE" val="3"/>
  <p:tag name="KSO_WM_UNIT_HIGHLIGHT" val="0"/>
  <p:tag name="KSO_WM_UNIT_ID" val="diagram20230957_5*n_h_h_i*1_2_6_1"/>
  <p:tag name="KSO_WM_UNIT_INDEX" val="1_2_6_1"/>
  <p:tag name="KSO_WM_UNIT_LAYERLEVEL" val="1_1_1_1"/>
  <p:tag name="KSO_WM_UNIT_SHADOW_SCHEMECOLOR_INDEX" val="5"/>
  <p:tag name="KSO_WM_UNIT_SHADOW_SCHEMECOLOR_INDEX_BRIGHTNESS" val="-0.25"/>
  <p:tag name="KSO_WM_UNIT_TEXT_FILL_FORE_SCHEMECOLOR_INDEX" val="2"/>
  <p:tag name="KSO_WM_UNIT_TEXT_FILL_FORE_SCHEMECOLOR_INDEX_BRIGHTNESS" val="0"/>
  <p:tag name="KSO_WM_UNIT_TEXT_FILL_TYPE" val="1"/>
  <p:tag name="KSO_WM_UNIT_TYPE" val="n_h_h_i"/>
  <p:tag name="KSO_WM_UNIT_USESOURCEFORMAT_APPLY" val="1"/>
</p:tagLst>
</file>

<file path=ppt/tags/tag47.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4_1"/>
  <p:tag name="KSO_WM_UNIT_INDEX" val="1_2_4_1"/>
  <p:tag name="KSO_WM_UNIT_LAYERLEVEL" val="1_1_1_1"/>
  <p:tag name="KSO_WM_UNIT_TYPE" val="n_h_h_x"/>
  <p:tag name="KSO_WM_UNIT_USESOURCEFORMAT_APPLY" val="1"/>
  <p:tag name="KSO_WM_UNIT_VALUE" val="70*70"/>
</p:tagLst>
</file>

<file path=ppt/tags/tag48.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5_1"/>
  <p:tag name="KSO_WM_UNIT_INDEX" val="1_2_5_1"/>
  <p:tag name="KSO_WM_UNIT_LAYERLEVEL" val="1_1_1_1"/>
  <p:tag name="KSO_WM_UNIT_TYPE" val="n_h_h_x"/>
  <p:tag name="KSO_WM_UNIT_USESOURCEFORMAT_APPLY" val="1"/>
  <p:tag name="KSO_WM_UNIT_VALUE" val="72*72"/>
</p:tagLst>
</file>

<file path=ppt/tags/tag49.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6_1"/>
  <p:tag name="KSO_WM_UNIT_INDEX" val="1_2_6_1"/>
  <p:tag name="KSO_WM_UNIT_LAYERLEVEL" val="1_1_1_1"/>
  <p:tag name="KSO_WM_UNIT_TYPE" val="n_h_h_x"/>
  <p:tag name="KSO_WM_UNIT_USESOURCEFORMAT_APPLY" val="1"/>
  <p:tag name="KSO_WM_UNIT_VALUE" val="69*69"/>
</p:tagLst>
</file>

<file path=ppt/tags/tag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6_2"/>
  <p:tag name="KSO_WM_UNIT_INDEX" val="1_2_6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1_2"/>
  <p:tag name="KSO_WM_UNIT_INDEX" val="1_2_1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5_2"/>
  <p:tag name="KSO_WM_UNIT_INDEX" val="1_2_5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4_2"/>
  <p:tag name="KSO_WM_UNIT_INDEX" val="1_2_4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3_2"/>
  <p:tag name="KSO_WM_UNIT_INDEX" val="1_2_3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0.5,&quot;transparency&quot;:0}],&quot;type&quot;:2},&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i*1_2_2_2"/>
  <p:tag name="KSO_WM_UNIT_INDEX" val="1_2_2_2"/>
  <p:tag name="KSO_WM_UNIT_LAYERLEVEL" val="1_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
  <p:tag name="KSO_WM_UNIT_LINE_FORE_SCHEMECOLOR_INDEX_2_TRANS" val="0"/>
  <p:tag name="KSO_WM_UNIT_LINE_GRADIENT_ANGLE" val="90"/>
  <p:tag name="KSO_WM_UNIT_LINE_GRADIENT_DIRECTION" val="1"/>
  <p:tag name="KSO_WM_UNIT_LINE_GRADIENT_TYPE" val="0"/>
  <p:tag name="KSO_WM_UNIT_SHADOW_SCHEMECOLOR_INDEX" val="5"/>
  <p:tag name="KSO_WM_UNIT_SHADOW_SCHEMECOLOR_INDEX_BRIGHTNESS" val="-0.25"/>
  <p:tag name="KSO_WM_UNIT_TEXT_FILL_FORE_SCHEMECOLOR_INDEX" val="13"/>
  <p:tag name="KSO_WM_UNIT_TEXT_FILL_FORE_SCHEMECOLOR_INDEX_BRIGHTNESS" val="0"/>
  <p:tag name="KSO_WM_UNIT_TEXT_FILL_TYPE" val="1"/>
  <p:tag name="KSO_WM_UNIT_TYPE" val="n_h_h_i"/>
  <p:tag name="KSO_WM_UNIT_USESOURCEFORMAT_APPLY" val="1"/>
</p:tagLst>
</file>

<file path=ppt/tags/tag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n_h_a"/>
  <p:tag name="KSO_WM_UNIT_USESOURCEFORMAT_APPLY" val="1"/>
  <p:tag name="KSO_WM_UNIT_VALUE" val="10"/>
</p:tagLst>
</file>

<file path=ppt/tags/tag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6_1"/>
  <p:tag name="KSO_WM_UNIT_INDEX" val="1_2_6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6_1"/>
  <p:tag name="KSO_WM_UNIT_INDEX" val="1_2_6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3_1"/>
  <p:tag name="KSO_WM_UNIT_INDEX" val="1_2_3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3_1"/>
  <p:tag name="KSO_WM_UNIT_INDEX" val="1_2_3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5_1"/>
  <p:tag name="KSO_WM_UNIT_INDEX" val="1_2_5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5_1"/>
  <p:tag name="KSO_WM_UNIT_INDEX" val="1_2_5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4_1"/>
  <p:tag name="KSO_WM_UNIT_INDEX" val="1_2_4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4_1"/>
  <p:tag name="KSO_WM_UNIT_INDEX" val="1_2_4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1_1"/>
  <p:tag name="KSO_WM_UNIT_INDEX" val="1_2_1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1_1"/>
  <p:tag name="KSO_WM_UNIT_INDEX" val="1_2_1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a*1_2_2_1"/>
  <p:tag name="KSO_WM_UNIT_INDEX" val="1_2_2_1"/>
  <p:tag name="KSO_WM_UNIT_ISCONTENTSTITLE" val="0"/>
  <p:tag name="KSO_WM_UNIT_ISNUMDGMTITLE" val="0"/>
  <p:tag name="KSO_WM_UNIT_LAYERLEVEL" val="1_1_1_1"/>
  <p:tag name="KSO_WM_UNIT_NOCLEAR" val="0"/>
  <p:tag name="KSO_WM_UNIT_PRESET_TEXT" val="添加项标题"/>
  <p:tag name="KSO_WM_UNIT_TEXT_FILL_FORE_SCHEMECOLOR_INDEX" val="1"/>
  <p:tag name="KSO_WM_UNIT_TEXT_FILL_TYPE" val="1"/>
  <p:tag name="KSO_WM_UNIT_TYPE" val="n_h_h_a"/>
  <p:tag name="KSO_WM_UNIT_USESOURCEFORMAT_APPLY" val="1"/>
  <p:tag name="KSO_WM_UNIT_VALUE" val="10"/>
</p:tagLst>
</file>

<file path=ppt/tags/tag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f*1_2_2_1"/>
  <p:tag name="KSO_WM_UNIT_INDEX" val="1_2_2_1"/>
  <p:tag name="KSO_WM_UNIT_LAYERLEVEL" val="1_1_1_1"/>
  <p:tag name="KSO_WM_UNIT_NOCLEAR" val="0"/>
  <p:tag name="KSO_WM_UNIT_PRESET_TEXT" val="单击此处输入你的项正文，请尽量阐述观点"/>
  <p:tag name="KSO_WM_UNIT_SUBTYPE" val="a"/>
  <p:tag name="KSO_WM_UNIT_TEXT_FILL_FORE_SCHEMECOLOR_INDEX" val="1"/>
  <p:tag name="KSO_WM_UNIT_TEXT_FILL_FORE_SCHEMECOLOR_INDEX_BRIGHTNESS" val="0.15"/>
  <p:tag name="KSO_WM_UNIT_TEXT_FILL_TYPE" val="1"/>
  <p:tag name="KSO_WM_UNIT_TYPE" val="n_h_h_f"/>
  <p:tag name="KSO_WM_UNIT_USESOURCEFORMAT_APPLY" val="1"/>
  <p:tag name="KSO_WM_UNIT_VALUE" val="60"/>
</p:tagLst>
</file>

<file path=ppt/tags/tag69.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1_1"/>
  <p:tag name="KSO_WM_UNIT_INDEX" val="1_2_1_1"/>
  <p:tag name="KSO_WM_UNIT_LAYERLEVEL" val="1_1_1_1"/>
  <p:tag name="KSO_WM_UNIT_TYPE" val="n_h_h_x"/>
  <p:tag name="KSO_WM_UNIT_USESOURCEFORMAT_APPLY" val="1"/>
  <p:tag name="KSO_WM_UNIT_VALUE" val="73*73"/>
</p:tagLst>
</file>

<file path=ppt/tags/tag70.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n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72.8999938964844,&quot;width&quot;:852.9000244140625}"/>
  <p:tag name="KSO_WM_TAG_VERSION" val="3.0"/>
  <p:tag name="KSO_WM_TEMPLATE_CATEGORY" val="diagram"/>
  <p:tag name="KSO_WM_TEMPLATE_INDEX" val="20230957"/>
  <p:tag name="KSO_WM_UNIT_COMPATIBLE" val="0"/>
  <p:tag name="KSO_WM_UNIT_DIAGRAM_ISNUMVISUAL" val="0"/>
  <p:tag name="KSO_WM_UNIT_DIAGRAM_ISREFERUNIT" val="0"/>
  <p:tag name="KSO_WM_UNIT_HIGHLIGHT" val="0"/>
  <p:tag name="KSO_WM_UNIT_ID" val="diagram20230957_5*n_h_h_x*1_2_3_1"/>
  <p:tag name="KSO_WM_UNIT_INDEX" val="1_2_3_1"/>
  <p:tag name="KSO_WM_UNIT_LAYERLEVEL" val="1_1_1_1"/>
  <p:tag name="KSO_WM_UNIT_TYPE" val="n_h_h_x"/>
  <p:tag name="KSO_WM_UNIT_USESOURCEFORMAT_APPLY" val="1"/>
  <p:tag name="KSO_WM_UNIT_VALUE" val="73*73"/>
</p:tagLst>
</file>

<file path=ppt/tags/tag71.xml><?xml version="1.0" encoding="utf-8"?>
<p:tagLst xmlns:p="http://schemas.openxmlformats.org/presentationml/2006/main">
  <p:tag name="KSO_WM_SLIDE_ITEM_CNT" val="6"/>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SLIDE_ITEM_CNT" val="6"/>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交大蓝">
      <a:dk1>
        <a:sysClr val="windowText" lastClr="000000"/>
      </a:dk1>
      <a:lt1>
        <a:sysClr val="window" lastClr="FFFFFF"/>
      </a:lt1>
      <a:dk2>
        <a:srgbClr val="44546A"/>
      </a:dk2>
      <a:lt2>
        <a:srgbClr val="E7E6E6"/>
      </a:lt2>
      <a:accent1>
        <a:srgbClr val="025483"/>
      </a:accent1>
      <a:accent2>
        <a:srgbClr val="025483"/>
      </a:accent2>
      <a:accent3>
        <a:srgbClr val="025483"/>
      </a:accent3>
      <a:accent4>
        <a:srgbClr val="025483"/>
      </a:accent4>
      <a:accent5>
        <a:srgbClr val="025483"/>
      </a:accent5>
      <a:accent6>
        <a:srgbClr val="025483"/>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交大蓝">
      <a:dk1>
        <a:sysClr val="windowText" lastClr="000000"/>
      </a:dk1>
      <a:lt1>
        <a:sysClr val="window" lastClr="FFFFFF"/>
      </a:lt1>
      <a:dk2>
        <a:srgbClr val="44546A"/>
      </a:dk2>
      <a:lt2>
        <a:srgbClr val="E7E6E6"/>
      </a:lt2>
      <a:accent1>
        <a:srgbClr val="025483"/>
      </a:accent1>
      <a:accent2>
        <a:srgbClr val="025483"/>
      </a:accent2>
      <a:accent3>
        <a:srgbClr val="025483"/>
      </a:accent3>
      <a:accent4>
        <a:srgbClr val="025483"/>
      </a:accent4>
      <a:accent5>
        <a:srgbClr val="025483"/>
      </a:accent5>
      <a:accent6>
        <a:srgbClr val="025483"/>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微软雅黑</vt:lpstr>
      <vt:lpstr>Wingdings</vt:lpstr>
      <vt:lpstr>等线</vt:lpstr>
      <vt:lpstr>宋体</vt:lpstr>
      <vt:lpstr>华文新魏</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2024-09-09T12:43:51.348</cp:lastPrinted>
  <dcterms:created xsi:type="dcterms:W3CDTF">2024-09-09T04:43:51Z</dcterms:created>
  <dcterms:modified xsi:type="dcterms:W3CDTF">2024-09-09T04:43:54Z</dcterms:modified>
</cp:coreProperties>
</file>