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2A160-D4D5-49D6-A7B1-334544787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84A730-6EEC-4780-A01D-93B6998B3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4C701-9D75-4DCA-A23E-2B39AADEC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3DE6E3-CB19-4BF1-9510-6B542E80D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E5724B-F0ED-4047-AB0A-1A5C77084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ACD576-9078-4FB8-AA33-BF7FAEE7F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AD99DA-455A-476F-8A24-084083E27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C7892C-C51A-490B-8516-66009A1E9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ECFAAE-365A-4D20-BBAD-E4AF873D2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6F4E0-47DA-4CD5-9BF9-1AEB29993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ABCBA-D12E-43EF-B000-666395090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3405502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公务员面试时的打扮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公务员面试着装要求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面试打扮的原则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面试打扮的细节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面试打扮的注意事项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公务员面试打扮的常见问题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公务员面试打扮的实例分析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公务员面试着装要求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西装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西装是最为正式的着装，颜色以深色系为主，如黑色、深蓝、深灰等，避免过于花哨的颜色。注意西装的剪裁要合身，不要有过多的装饰。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衬衫颜色以白色或淡蓝色为主，避免选择过于花哨的颜色。衬衫质地应选择纯棉或混纺，保持舒适和整洁。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如选择领带，颜色应与西装和衬衫相搭配，长度应在皮带扣处，不宜过长或过短。避免选择过于花哨或浮夸的领带。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鞋子应选择黑色皮鞋，保持整洁和光亮。避免穿运动鞋或凉鞋。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袜子应选择深色系，如黑色或深灰色，避免穿白色袜子。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衬衫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鞋子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袜子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领带</a:t>
            </a:r>
          </a:p>
        </p:txBody>
      </p:sp>
      <p:sp>
        <p:nvSpPr>
          <p:cNvPr id="29" name="Freeform 29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TextBox 5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男性着装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衬衫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衬衫颜色以白色或淡蓝色为主，避免选择过于花哨的颜色。衬衫质地应选择纯棉或混纺，保持舒适和整洁。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套装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女性可以选择套装，颜色以深色系为主，如黑色、深蓝、深灰等。套装款式应简洁大方，不要有过多的装饰。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裙子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如选择裙子，应选择长度适中的裙子，颜色与衬衫和套装相搭配。避免穿过于短小或暴露的裙子。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袜子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袜子应选择肤色或深色系，避免穿白色袜子。同时注意袜子的长度，不宜过短或过长。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鞋子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鞋子应选择中跟黑色皮鞋，保持整洁和光亮。避免穿过高或过低的鞋子。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TextBox 4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女性着装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面试打扮的原则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穿着要干净整洁，避免有明显的污渍或破损。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头发要梳理整齐，保持干净利落。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指甲要修剪整齐，保持干净。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整洁大方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正式得体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选择正式的服装，如西装、职业装等。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颜色以深色系为主，显得庄重、专业。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搭配适当的鞋子，如皮鞋或黑色鞋子。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避免过分装扮</a:t>
            </a:r>
          </a:p>
        </p:txBody>
      </p:sp>
      <p:sp>
        <p:nvSpPr>
          <p:cNvPr id="26" name="AutoShape 26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3">
            <a:solidFill>
              <a:schemeClr val="accent1">
                <a:alpha val="100000"/>
                <a:lumMod val="75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3">
            <a:solidFill>
              <a:schemeClr val="accent1">
                <a:alpha val="100000"/>
                <a:lumMod val="75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1" name="Connector 31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2" name="AutoShape 32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3">
            <a:solidFill>
              <a:schemeClr val="accent1">
                <a:alpha val="100000"/>
                <a:lumMod val="75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5440775" y="5412803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265709" y="4184077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27586" y="2936302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避免佩戴过多的饰品，保持简洁。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避免使用过浓的化妆品或香水。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避免过于花哨或夸张的装扮。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面试打扮的细节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t="7667" b="7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保持发型整洁，避免过于复杂或花哨的发型，以简洁、大方的发型为主。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整洁利落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避免留有遮挡面部的发型，如过长的刘海等，保持面部清晰可见。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不遮面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26769" b="26769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妆容应淡雅自然，避免浓妆艳抹，以突出自然美为主。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避免使用过于鲜艳或特别的眼影、口红等颜色，保持整体妆容协调。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化妆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不使用特殊颜色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淡雅自然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简洁大方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配饰应简洁大方，避免过于华丽或夸张的款式，以小而精致的配饰为主。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不喧宾夺主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配饰不应过于显眼，避免喧宾夺主，影响整体形象。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5125" r="25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https://d.book118.com/827134055023006044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2024-09-18T08:11:15.713</cp:lastPrinted>
  <dcterms:created xsi:type="dcterms:W3CDTF">2024-09-18T00:11:15Z</dcterms:created>
  <dcterms:modified xsi:type="dcterms:W3CDTF">2024-09-18T00:11:17Z</dcterms:modified>
</cp:coreProperties>
</file>