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251CC-5529-41DE-9134-3E996331D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420F57-D271-4B10-A85E-231573309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56D0FF-403A-4495-A71E-1DEE1FEC3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7D4A39-5D16-4AFF-B0A0-648C5DDEE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595106-B251-4401-8EE1-587132966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A1EF29-9FFB-4B6B-8724-EB45C8388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EE0B9F-946E-4B5F-82B9-1AEAB24DF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7FD832-4D77-4594-B1A5-D6FC9A18A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AB662F-16AD-47A1-8672-1C018C95D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8B79AA-5F3E-49B2-BD3E-805417F31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4E1916-7EFA-4010-9916-2BB2260BE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360451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部队预防冬季训练伤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冬季训练伤的成因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预防冬季训练伤的措施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部队冬季训练伤的应对策略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提高部队冬季训练伤预防意识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冬季训练伤的成因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低温环境的影响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低温环境下，肌肉和关节的灵活性和协调性降低，容易发生肌肉拉伤和关节扭伤。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长时间暴露在低温环境中，容易导致冻伤和体温过低。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训练强度过大或持续时间过长，容易导致肌肉疲劳和关节磨损。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高强度的体能训练增加了肌肉和关节受伤的风险。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训练强度和持续时间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防护装备不足或不适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缺乏适当的防护装备或防护装备不合适，无法有效保护肌肉和关节。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防护装备的磨损和损坏也会降低其保护效果。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训练前缺乏热身运动，容易导致肌肉和关节受伤。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训练后缺乏适当的拉伸，容易造成肌肉疲劳和损伤。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缺乏热身和拉伸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预防冬季训练伤的措施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增强体能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通过有计划地进行体能训练，提高官兵的身体素质和耐力，减少训练伤的发生。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注重核心力量和下肢力量的训练，提升身体的稳定性和平衡性。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灵活性训练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加强关节灵活性和柔韧性训练，预防肌肉拉伤和关节扭伤。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增强体能训练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根据官兵的身体状况和训练水平，合理安排训练时间和强度。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科学制定训练计划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避免过度训练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适当休息和恢复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防止因训练强度过大而导致的肌肉疲劳和损伤。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确保官兵有足够的休息时间，促进身体恢复。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合理安排训练时间和强度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提供保暖、透气的冬季训练服装，减少因寒冷导致的肌肉僵硬和关节损伤。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冬季训练服装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选择合适的防滑、保暖的鞋子和袜子，降低跌倒和扭伤的风险。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防护鞋具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根据需要配备护腕、护膝等防护器具，保护易受伤部位。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护具的使用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配备适当的防护装备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热身运动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在训练前进行适当的热身运动，提高身体温度和关节灵活性。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动态拉伸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采用动态拉伸代替静态拉伸，提高肌肉弹性和关节灵活性。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拉伸活动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进行全身拉伸，特别是重点部位的拉伸，预防肌肉拉伤。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做好热身和拉伸活动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https://d.book118.com/827136045113006031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2024-09-03T22:02:05.106</cp:lastPrinted>
  <dcterms:created xsi:type="dcterms:W3CDTF">2024-09-03T14:02:05Z</dcterms:created>
  <dcterms:modified xsi:type="dcterms:W3CDTF">2024-09-03T14:02:07Z</dcterms:modified>
</cp:coreProperties>
</file>