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021C3-011F-48BE-A8AE-25A263C55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E3475-693D-494A-9358-3774D8D2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2DA70-DCA8-4F2B-816D-5F880496C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BDC81-5564-4CE1-BB13-AB56EBD2A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E1556E-7278-49FE-BBA2-53808403C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B789E-10A3-41B9-A83F-7BE88FF7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E7DD1-58D1-4D5B-8EC5-3AA72D0A6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8FBDA-1F57-49BE-8DF2-632D1C9A8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C7CAF-1C80-4B21-9647-E7DB40B7D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15B88-7467-4AE3-8642-9F0FE0E78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37BDC-FE81-41B1-B989-4A9BA6098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42106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电子化采购方式优缺点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电子化采购方式概述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电子化采购方式优点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电子化采购方式缺点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电子化采购方式在不同行业应用案例分析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电子化采购方式面临的挑战与解决方案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电子化采购方式概述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电子化采购方式是指利用互联网和电子商务技术，实现企业采购活动的电子化、网络化和智能化，包括采购计划、采购寻源、采购执行和采购管理等各个环节。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随着互联网和电子商务技术的不断发展，电子化采购方式经历了从简单的在线询价、招标到全面的电子化采购管理系统的发展过程。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42" r="133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可分为初级电子化采购（如在线询价、招标）和高级电子化采购（如全面的电子化采购管理系统）。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可分为电子招标、电子竞价、电子磋商等多种方式。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电子化采购方式分类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按采购方式分类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按电子化程度分类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292" b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我国政府和企业在电子化采购方面已取得显著进展，政府采购、大型企业采购等领域广泛应用电子化采购方式，提高了采购效率和透明度。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国内应用现状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欧美等发达国家在电子化采购方面起步较早，已建立较为完善的电子化采购系统和法规体系，实现了采购活动的全面电子化和智能化。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国外应用现状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电子化采购方式优点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便捷的文件管理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电子化采购实现了无纸化办公，所有文件均可电子化存储和传输，提高了文件管理的便捷性。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电子化采购通过自动化流程，如电子招标、电子评标等，大大缩短了采购周期。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通过电子平台，采购方和供应商可以实时沟通，快速解决问题，提高采购效率。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提高采购效率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节省人力成本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电子化采购减少了大量的人工操作，降低了人力成本。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通过电子平台进行的采购活动可以减少纸质文档的传递和存储，从而降低了物流成本。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通过数据分析，电子化采购可以帮助企业优化采购策略，降低采购成本。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降低采购成本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电子化采购平台可以公开采购信息，让所有供应商都有机会参与竞争，增强了采购的透明度。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电子化采购遵循标准化的流程，减少了人为干预和暗箱操作的可能性，提高了公正性。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电子化采购平台可以实时监控采购过程，并保留完整的采购记录，便于追溯和审计。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监控与追溯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增强透明度与公正性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电子化采购平台可以收集大量的采购数据，为企业进行数据分析提供了基础。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通过对采购数据的分析，企业可以了解采购活动的规律和趋势，为优化采购策略提供依据。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基于数据分析的结果，企业可以制定更加科学合理的采购决策，提高采购效益。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便于数据分析与优化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电子化采购方式缺点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技术依赖性强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技术故障风险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电子化采购高度依赖信息技术和网络系统，一旦系统出现故障或网络中断，采购流程可能受到严重影响，导致采购活动无法顺利进行。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技术更新压力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随着技术的不断发展和更新，电子化采购系统需要不断升级和改进，以适应新的技术标准和业务需求，这给企业带来了额外的技术更新压力。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316" r="123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电子化采购涉及大量敏感信息，如供应商报价、合同条款等，一旦数据泄露，可能对企业造成重大损失，甚至引发法律纠纷。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在电子化采购过程中，如何确保供应商和采购方的隐私权益不受侵犯是一个重要问题。由于数据在多个系统间传输和共享，隐私保护变得更加复杂。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电子化采购要求供应商具备一定的信息技术能力，包括电子数据交换、网络安全等方面的技能。对于一些小型或传统企业而言，这可能提高了参与门槛。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技术能力要求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供应商需要投入时间和资源来学习和适应新的电子化采购系统，包括了解系统操作、数据格式要求等。这增加了供应商的参与成本和难度。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培训与适应成本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供应商参与门槛提高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法律空白与模糊地带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在电子化采购领域，相关法律法规可能尚不完善或存在空白，导致在实际操作中可能出现法律纠纷或争议。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国际差异与兼容性挑战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不同国家和地区的电子化采购法律法规可能存在差异，这给跨国或跨地区采购带来了兼容性和合规性挑战。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法律法规不完善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https://d.book118.com/827142106154006036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2024-09-11T23:08:00.121</cp:lastPrinted>
  <dcterms:created xsi:type="dcterms:W3CDTF">2024-09-11T15:08:00Z</dcterms:created>
  <dcterms:modified xsi:type="dcterms:W3CDTF">2024-09-11T15:08:02Z</dcterms:modified>
</cp:coreProperties>
</file>