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3CF301C-08D5-4660-8F17-88144DA390E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78CAD-49E0-48DA-9672-AFDC1D51A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50794-3311-443F-A6F0-2D549B80C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1099D-09A7-4AF9-83C9-EB0413E11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EAF2B-3EAA-41CD-A3AB-C21DE5524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754F8E-DEEA-4B8D-9F78-871BA440B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E13AA-FE7A-429F-B28B-1EEF35241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C87B9D-8AF1-4525-87C0-5040BB981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FCECE-064A-4B32-B4D4-017F737C9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808C1-7B5D-4CFB-974E-35FC9AE52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714AA-5968-48CC-8413-D3E6A6389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D479A-6F1B-4713-8159-4C512398A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8062518-D3BD-49F0-AE75-CFF9E7E7490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9178A6D-7F0F-4134-BF5C-0CCEA296747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44106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中风护理教学查房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中风护理的实施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中风并发症的处理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中风护理的实践技巧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中风护理的风险评估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中风护理教学查房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中风是一种常见的脑血管疾病，发病率逐年增加。中风护理教学查房在临床医学中扮演着重要角色，有助于提高中风患者的生存率和生活质量。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中风护理的实施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中风患者的卧床护理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在卧床期间，中风患者需要特别重点关注。护理人员应注意定时翻身，保持皮肤清洁，避免压疮的发生。此外，床位转移技巧的正确使用对预防肌肉萎缩和褥疮有着重要作用。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中风患者的心理护理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中风患者的心理状态直接影响康复效果，护理人员需要关注患者心理变化，及时进行心理干预。了解患者可能面临的抑郁、焦虑等心理问题，制定合理的心理护理策略，帮助患者顺利康复。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康复训练在中风护理中的重要性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康复训练是中风患者恢复功能的关键，通过科学、系统的训练，可以有效提高患者的生活质量。护理人员应结合患者的实际情况，制定个性化的康复训练计划，持续关注康复进展，助力患者早日康复。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21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中风并发症的处理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介绍中风患者的疼痛评估方法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评估方法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评估方法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强调中风患者肢体疼痛处理的策略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策略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策略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中风患者的肢体疼痛处理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讨论中风患者肢体疼痛的原因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59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中风患者的抗感染护理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讨论中风患者易感染的部位和细菌，介绍中风患者的抗感染护理原则，探讨中风患者感染的处理方法。护理人员应密切关注患者的感染情况，及时采取有效的抗感染措施，确保患者的康复过程顺利进行。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0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中风患者的并发症处理是护理工作中的重要环节，护士们需要在护理过程中注重细节，及时处理患者存在的问题，做好护理措施的执行和监测工作，以提高患者的生活质量和康复效果。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27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中风护理的实践技巧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中风患者的转移护理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患者转移过程中存在着种种风险因素，如瘫痪、平衡障碍等，为确保患者安全转移，护理人员需要掌握正确的技巧。在进行转移时，需注意患者身体的支撑点，适当运用辅助工具，并确保动作轻柔平稳。此外，还需遵循医嘱，注意患者的心理状态，以确保转移过程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4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4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6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https://d.book118.com/827144106033006054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中风护理教学查房</vt:lpstr>
      <vt:lpstr>目录</vt:lpstr>
      <vt:lpstr>第一章 简介</vt:lpstr>
      <vt:lpstr> </vt:lpstr>
      <vt:lpstr>第2章 中风护理的实施</vt:lpstr>
      <vt:lpstr> </vt:lpstr>
      <vt:lpstr> </vt:lpstr>
      <vt:lpstr>康复训练在中风护理中的重要性</vt:lpstr>
      <vt:lpstr>第3章 中风并发症的处理</vt:lpstr>
      <vt:lpstr>中风患者的肢体疼痛处理</vt:lpstr>
      <vt:lpstr> </vt:lpstr>
      <vt:lpstr>总结</vt:lpstr>
      <vt:lpstr>第4章 中风护理的实践技巧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2024-09-28T10:08:22.270</cp:lastPrinted>
  <dcterms:created xsi:type="dcterms:W3CDTF">2024-09-28T02:08:22Z</dcterms:created>
  <dcterms:modified xsi:type="dcterms:W3CDTF">2024-09-28T02:08:24Z</dcterms:modified>
</cp:coreProperties>
</file>