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BDPWH+NQWRUN+ArialMT"/>
      <p:regular r:id="rId15"/>
    </p:embeddedFont>
    <p:embeddedFont>
      <p:font typeface="GVLLSH+MS-UIGothic"/>
      <p:regular r:id="rId16"/>
    </p:embeddedFont>
    <p:embeddedFont>
      <p:font typeface="QCPDRG+ADHINR+MicrosoftYaHei-Bold"/>
      <p:regular r:id="rId17"/>
    </p:embeddedFont>
    <p:embeddedFont>
      <p:font typeface="VDJDUF+KVWNCJ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C337D-7CB3-4F23-9C8A-D3D628C5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57523-6480-4E6B-A547-4FA6C654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D4512-0256-4B5D-8E57-EC52C3B7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5B4EB-2BAB-4B97-9353-3C199DC4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F1369-42EF-4015-BD1E-0441E4CA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A9788-0BF9-4C84-B0A9-DCD25576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A223D-A3D8-49E8-8267-2605FA35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36A48-A2B7-4B4C-BB71-9C56C996C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2C4F4-39CF-49C3-B083-5343DAE8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09116-8AD0-4108-81FB-67F23187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67B7D-5F8F-448B-8A41-B1696570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46123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BDPWH+NQWRUN+ArialMT"/>
                <a:cs typeface="GBDPWH+NQWRU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BDPWH+NQWRUN+ArialMT"/>
                <a:cs typeface="GBDPWH+NQWRU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的性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BDPWH+NQWRUN+ArialMT"/>
                <a:cs typeface="GBDPWH+NQWRU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3738821" cy="13321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BDPWH+NQWRUN+ArialMT"/>
                <a:cs typeface="GBDPWH+NQWRU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的解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BDPWH+NQWRUN+ArialMT"/>
                <a:cs typeface="GBDPWH+NQWRU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合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3045FD"/>
                </a:solidFill>
                <a:latin typeface="GVLLSH+MS-UIGothic"/>
                <a:cs typeface="GVLLSH+MS-UIGothic"/>
              </a:rPr>
              <a:t>解析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VLLSH+MS-UIGothic"/>
                <a:cs typeface="GVLLSH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QCPDRG+ADHINR+MicrosoftYaHei-Bold"/>
                <a:cs typeface="QCPDRG+ADHINR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800" spc="27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800" spc="25">
                <a:solidFill>
                  <a:srgbClr val="3045FD"/>
                </a:solidFill>
                <a:latin typeface="GVLLSH+MS-UIGothic"/>
                <a:cs typeface="GVLLSH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8629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是由一个平面与一个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相交形成的平面曲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360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当平面与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面相交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，形成的曲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线为椭圆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；当平面与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的底面相交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形成的曲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线为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抛物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；当平面通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过圆锥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点和底面的一条直径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，形成的曲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双曲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GVLLSH+MS-UIGothic"/>
                <a:cs typeface="GVLLS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椭圆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GVLLSH+MS-UIGothic"/>
                <a:cs typeface="GVLLSH+MS-UIGothic"/>
              </a:rPr>
              <a:t>抛物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GVLLSH+MS-UIGothic"/>
                <a:cs typeface="GVLLSH+MS-UIGothic"/>
              </a:rPr>
              <a:t>双曲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由一个焦点和两个曲率点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确定，形状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似于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由一个焦点和一条准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定，形状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似于开口的抛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由两个焦点和两条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确定，形状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似于两个分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离的半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准方程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椭圆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准方程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CPDRG+ADHINR+MicrosoftYaHei-Bold"/>
                <a:cs typeface="QCPDRG+ADHINR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601317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$frac{x^2}{a^2} + frac{y^2}{b^2} = 1$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$a$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和</a:t>
            </a: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$b$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的半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长轴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和半短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抛物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准方程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443299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$y^2 = 2px$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$p$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是抛物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的准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距离。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双曲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GVLLSH+MS-UIGothic"/>
                <a:cs typeface="GVLLSH+MS-UIGothic"/>
              </a:rPr>
              <a:t>准方程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94547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$frac{x^2}{a^2} - frac{y^2}{b^2} = 1$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，其中</a:t>
            </a: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$a$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和</a:t>
            </a:r>
            <a:r>
              <a:rPr sz="1500">
                <a:solidFill>
                  <a:srgbClr val="000000"/>
                </a:solidFill>
                <a:latin typeface="VDJDUF+KVWNCJ+MicrosoftYaHei"/>
                <a:cs typeface="VDJDUF+KVWNCJ+MicrosoftYaHei"/>
              </a:rPr>
              <a:t>$b$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是双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的半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长轴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和半短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800" spc="27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800" spc="25">
                <a:solidFill>
                  <a:srgbClr val="3045FD"/>
                </a:solidFill>
                <a:latin typeface="GVLLSH+MS-UIGothic"/>
                <a:cs typeface="GVLLSH+MS-UIGothic"/>
              </a:rPr>
              <a:t>的性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的焦点与准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焦点和准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的基本性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之一，它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决定了曲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193787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形状和大小。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的焦点位于曲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上，离心率越小，焦点距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离曲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的位置越近。准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线则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是与焦点垂直的直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，离心率决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定了准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与焦点之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的距离。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的离心率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离心率是描述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形状的重要参数，它决定了曲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8484" y="225346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开口程度和弯曲程度。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638528"/>
            <a:ext cx="4730479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离心率越大，曲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的开口越开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，反之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越狭窄。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和抛物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，离心率越大，曲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的弯曲程度越小；而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双曲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，离心率越大，曲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的弯曲程度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GVLLSH+MS-UIGothic"/>
                <a:cs typeface="GVLLSH+MS-UIGothic"/>
              </a:rPr>
              <a:t>越大。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曲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GVLLSH+MS-UIGothic"/>
                <a:cs typeface="GVLLSH+MS-UIGothic"/>
              </a:rPr>
              <a:t>称性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33994" y="2347333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称性和中心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称性决定了曲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在平面上的分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布和形状。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429497"/>
            <a:ext cx="350520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称性是指曲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关于一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条通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焦点的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轴线对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称，中心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是指曲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关于一个固定点（中心）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称性在解决几何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LLSH+MS-UIGothic"/>
                <a:cs typeface="GVLLSH+MS-UIGothic"/>
              </a:rPr>
              <a:t>具有重要的作用。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https://d.book118.com/827146123104006053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GBDPWH+NQWRUN+ArialMT</vt:lpstr>
      <vt:lpstr>Times New Roman</vt:lpstr>
      <vt:lpstr>SimSun</vt:lpstr>
      <vt:lpstr>GVLLSH+MS-UIGothic</vt:lpstr>
      <vt:lpstr>QCPDRG+ADHINR+MicrosoftYaHei-Bold</vt:lpstr>
      <vt:lpstr>VDJDUF+KVWNCJ+MicrosoftYaHei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2024-09-27T10:03:46.699</cp:lastPrinted>
  <dcterms:created xsi:type="dcterms:W3CDTF">2024-09-27T02:03:46Z</dcterms:created>
  <dcterms:modified xsi:type="dcterms:W3CDTF">2024-09-27T02:03:47Z</dcterms:modified>
</cp:coreProperties>
</file>