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7134C-6375-4F88-ADDF-614BECA07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F5435-5249-42A5-AEDC-D52A374B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DC6D1-ECD4-4D74-9350-DC708288F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907CB-459F-49E1-B1CB-B10A2CB25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CC4746-52CE-4B9F-82C6-3C498D156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8DC3C-B69B-4640-8BF2-1DAB40912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80811-8568-4CE8-8C81-603042F2A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4FF53-E32E-499E-B316-D6C19BFF4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7C5B5-244C-46B3-A43E-0A6328610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A458C-EE19-47F2-8442-7303CBFC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EFD9B-8725-4E18-91B2-0E18DDAD3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511" r:id="rId2"/>
    <p:sldLayoutId id="2147491512" r:id="rId3"/>
    <p:sldLayoutId id="2147491513" r:id="rId4"/>
    <p:sldLayoutId id="2147491514" r:id="rId5"/>
    <p:sldLayoutId id="2147491515" r:id="rId6"/>
    <p:sldLayoutId id="2147491516" r:id="rId7"/>
    <p:sldLayoutId id="2147491517" r:id="rId8"/>
    <p:sldLayoutId id="2147491518" r:id="rId9"/>
    <p:sldLayoutId id="2147491519" r:id="rId10"/>
    <p:sldLayoutId id="214749152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5.xml" /><Relationship Id="rId11" Type="http://schemas.openxmlformats.org/officeDocument/2006/relationships/tags" Target="../tags/tag756.xml" /><Relationship Id="rId12" Type="http://schemas.openxmlformats.org/officeDocument/2006/relationships/tags" Target="../tags/tag757.xml" /><Relationship Id="rId13" Type="http://schemas.openxmlformats.org/officeDocument/2006/relationships/tags" Target="../tags/tag758.xml" /><Relationship Id="rId14" Type="http://schemas.openxmlformats.org/officeDocument/2006/relationships/tags" Target="../tags/tag759.xml" /><Relationship Id="rId15" Type="http://schemas.openxmlformats.org/officeDocument/2006/relationships/tags" Target="../tags/tag760.xml" /><Relationship Id="rId2" Type="http://schemas.openxmlformats.org/officeDocument/2006/relationships/tags" Target="../tags/tag747.xml" /><Relationship Id="rId3" Type="http://schemas.openxmlformats.org/officeDocument/2006/relationships/tags" Target="../tags/tag748.xml" /><Relationship Id="rId4" Type="http://schemas.openxmlformats.org/officeDocument/2006/relationships/tags" Target="../tags/tag749.xml" /><Relationship Id="rId5" Type="http://schemas.openxmlformats.org/officeDocument/2006/relationships/tags" Target="../tags/tag750.xml" /><Relationship Id="rId6" Type="http://schemas.openxmlformats.org/officeDocument/2006/relationships/tags" Target="../tags/tag751.xml" /><Relationship Id="rId7" Type="http://schemas.openxmlformats.org/officeDocument/2006/relationships/tags" Target="../tags/tag752.xml" /><Relationship Id="rId8" Type="http://schemas.openxmlformats.org/officeDocument/2006/relationships/tags" Target="../tags/tag753.xml" /><Relationship Id="rId9" Type="http://schemas.openxmlformats.org/officeDocument/2006/relationships/tags" Target="../tags/tag7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1.xml" /><Relationship Id="rId3" Type="http://schemas.openxmlformats.org/officeDocument/2006/relationships/tags" Target="../tags/tag762.xml" /><Relationship Id="rId4" Type="http://schemas.openxmlformats.org/officeDocument/2006/relationships/tags" Target="../tags/tag7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2.xml" /><Relationship Id="rId11" Type="http://schemas.openxmlformats.org/officeDocument/2006/relationships/tags" Target="../tags/tag773.xml" /><Relationship Id="rId12" Type="http://schemas.openxmlformats.org/officeDocument/2006/relationships/tags" Target="../tags/tag774.xml" /><Relationship Id="rId13" Type="http://schemas.openxmlformats.org/officeDocument/2006/relationships/tags" Target="../tags/tag775.xml" /><Relationship Id="rId2" Type="http://schemas.openxmlformats.org/officeDocument/2006/relationships/tags" Target="../tags/tag764.xml" /><Relationship Id="rId3" Type="http://schemas.openxmlformats.org/officeDocument/2006/relationships/tags" Target="../tags/tag765.xml" /><Relationship Id="rId4" Type="http://schemas.openxmlformats.org/officeDocument/2006/relationships/tags" Target="../tags/tag766.xml" /><Relationship Id="rId5" Type="http://schemas.openxmlformats.org/officeDocument/2006/relationships/tags" Target="../tags/tag767.xml" /><Relationship Id="rId6" Type="http://schemas.openxmlformats.org/officeDocument/2006/relationships/tags" Target="../tags/tag768.xml" /><Relationship Id="rId7" Type="http://schemas.openxmlformats.org/officeDocument/2006/relationships/tags" Target="../tags/tag769.xml" /><Relationship Id="rId8" Type="http://schemas.openxmlformats.org/officeDocument/2006/relationships/tags" Target="../tags/tag770.xml" /><Relationship Id="rId9" Type="http://schemas.openxmlformats.org/officeDocument/2006/relationships/tags" Target="../tags/tag7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4.xml" /><Relationship Id="rId11" Type="http://schemas.openxmlformats.org/officeDocument/2006/relationships/tags" Target="../tags/tag785.xml" /><Relationship Id="rId12" Type="http://schemas.openxmlformats.org/officeDocument/2006/relationships/tags" Target="../tags/tag786.xml" /><Relationship Id="rId13" Type="http://schemas.openxmlformats.org/officeDocument/2006/relationships/tags" Target="../tags/tag787.xml" /><Relationship Id="rId14" Type="http://schemas.openxmlformats.org/officeDocument/2006/relationships/tags" Target="../tags/tag788.xml" /><Relationship Id="rId15" Type="http://schemas.openxmlformats.org/officeDocument/2006/relationships/tags" Target="../tags/tag789.xml" /><Relationship Id="rId16" Type="http://schemas.openxmlformats.org/officeDocument/2006/relationships/tags" Target="../tags/tag790.xml" /><Relationship Id="rId17" Type="http://schemas.openxmlformats.org/officeDocument/2006/relationships/tags" Target="../tags/tag791.xml" /><Relationship Id="rId2" Type="http://schemas.openxmlformats.org/officeDocument/2006/relationships/tags" Target="../tags/tag776.xml" /><Relationship Id="rId3" Type="http://schemas.openxmlformats.org/officeDocument/2006/relationships/tags" Target="../tags/tag777.xml" /><Relationship Id="rId4" Type="http://schemas.openxmlformats.org/officeDocument/2006/relationships/tags" Target="../tags/tag778.xml" /><Relationship Id="rId5" Type="http://schemas.openxmlformats.org/officeDocument/2006/relationships/tags" Target="../tags/tag779.xml" /><Relationship Id="rId6" Type="http://schemas.openxmlformats.org/officeDocument/2006/relationships/tags" Target="../tags/tag780.xml" /><Relationship Id="rId7" Type="http://schemas.openxmlformats.org/officeDocument/2006/relationships/tags" Target="../tags/tag781.xml" /><Relationship Id="rId8" Type="http://schemas.openxmlformats.org/officeDocument/2006/relationships/tags" Target="../tags/tag782.xml" /><Relationship Id="rId9" Type="http://schemas.openxmlformats.org/officeDocument/2006/relationships/tags" Target="../tags/tag7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2.xml" /><Relationship Id="rId3" Type="http://schemas.openxmlformats.org/officeDocument/2006/relationships/tags" Target="../tags/tag793.xml" /><Relationship Id="rId4" Type="http://schemas.openxmlformats.org/officeDocument/2006/relationships/tags" Target="../tags/tag794.xml" /><Relationship Id="rId5" Type="http://schemas.openxmlformats.org/officeDocument/2006/relationships/tags" Target="../tags/tag7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4.xml" /><Relationship Id="rId11" Type="http://schemas.openxmlformats.org/officeDocument/2006/relationships/tags" Target="../tags/tag805.xml" /><Relationship Id="rId12" Type="http://schemas.openxmlformats.org/officeDocument/2006/relationships/tags" Target="../tags/tag806.xml" /><Relationship Id="rId13" Type="http://schemas.openxmlformats.org/officeDocument/2006/relationships/tags" Target="../tags/tag807.xml" /><Relationship Id="rId14" Type="http://schemas.openxmlformats.org/officeDocument/2006/relationships/tags" Target="../tags/tag808.xml" /><Relationship Id="rId15" Type="http://schemas.openxmlformats.org/officeDocument/2006/relationships/tags" Target="../tags/tag809.xml" /><Relationship Id="rId16" Type="http://schemas.openxmlformats.org/officeDocument/2006/relationships/tags" Target="../tags/tag810.xml" /><Relationship Id="rId17" Type="http://schemas.openxmlformats.org/officeDocument/2006/relationships/tags" Target="../tags/tag811.xml" /><Relationship Id="rId2" Type="http://schemas.openxmlformats.org/officeDocument/2006/relationships/tags" Target="../tags/tag796.xml" /><Relationship Id="rId3" Type="http://schemas.openxmlformats.org/officeDocument/2006/relationships/tags" Target="../tags/tag797.xml" /><Relationship Id="rId4" Type="http://schemas.openxmlformats.org/officeDocument/2006/relationships/tags" Target="../tags/tag798.xml" /><Relationship Id="rId5" Type="http://schemas.openxmlformats.org/officeDocument/2006/relationships/tags" Target="../tags/tag799.xml" /><Relationship Id="rId6" Type="http://schemas.openxmlformats.org/officeDocument/2006/relationships/tags" Target="../tags/tag800.xml" /><Relationship Id="rId7" Type="http://schemas.openxmlformats.org/officeDocument/2006/relationships/tags" Target="../tags/tag801.xml" /><Relationship Id="rId8" Type="http://schemas.openxmlformats.org/officeDocument/2006/relationships/tags" Target="../tags/tag802.xml" /><Relationship Id="rId9" Type="http://schemas.openxmlformats.org/officeDocument/2006/relationships/tags" Target="../tags/tag8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3.xml" /><Relationship Id="rId11" Type="http://schemas.openxmlformats.org/officeDocument/2006/relationships/tags" Target="../tags/tag824.xml" /><Relationship Id="rId12" Type="http://schemas.openxmlformats.org/officeDocument/2006/relationships/tags" Target="../tags/tag825.xml" /><Relationship Id="rId13" Type="http://schemas.openxmlformats.org/officeDocument/2006/relationships/tags" Target="../tags/tag826.xml" /><Relationship Id="rId14" Type="http://schemas.openxmlformats.org/officeDocument/2006/relationships/tags" Target="../tags/tag827.xml" /><Relationship Id="rId15" Type="http://schemas.openxmlformats.org/officeDocument/2006/relationships/tags" Target="../tags/tag828.xml" /><Relationship Id="rId16" Type="http://schemas.openxmlformats.org/officeDocument/2006/relationships/tags" Target="../tags/tag829.xml" /><Relationship Id="rId17" Type="http://schemas.openxmlformats.org/officeDocument/2006/relationships/tags" Target="../tags/tag830.xml" /><Relationship Id="rId18" Type="http://schemas.openxmlformats.org/officeDocument/2006/relationships/tags" Target="../tags/tag831.xml" /><Relationship Id="rId19" Type="http://schemas.openxmlformats.org/officeDocument/2006/relationships/tags" Target="../tags/tag832.xml" /><Relationship Id="rId2" Type="http://schemas.openxmlformats.org/officeDocument/2006/relationships/tags" Target="../tags/tag815.xml" /><Relationship Id="rId20" Type="http://schemas.openxmlformats.org/officeDocument/2006/relationships/tags" Target="../tags/tag833.xml" /><Relationship Id="rId21" Type="http://schemas.openxmlformats.org/officeDocument/2006/relationships/tags" Target="../tags/tag834.xml" /><Relationship Id="rId3" Type="http://schemas.openxmlformats.org/officeDocument/2006/relationships/tags" Target="../tags/tag816.xml" /><Relationship Id="rId4" Type="http://schemas.openxmlformats.org/officeDocument/2006/relationships/tags" Target="../tags/tag817.xml" /><Relationship Id="rId5" Type="http://schemas.openxmlformats.org/officeDocument/2006/relationships/tags" Target="../tags/tag818.xml" /><Relationship Id="rId6" Type="http://schemas.openxmlformats.org/officeDocument/2006/relationships/tags" Target="../tags/tag819.xml" /><Relationship Id="rId7" Type="http://schemas.openxmlformats.org/officeDocument/2006/relationships/tags" Target="../tags/tag820.xml" /><Relationship Id="rId8" Type="http://schemas.openxmlformats.org/officeDocument/2006/relationships/tags" Target="../tags/tag821.xml" /><Relationship Id="rId9" Type="http://schemas.openxmlformats.org/officeDocument/2006/relationships/tags" Target="../tags/tag8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50034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优化海运操作流程提高效率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海运操作流程现状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优化海运操作流程的必要性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优化海运操作流程的方法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优化海运操作流程的预期效果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实施优化海运操作流程的注意事项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海运操作流程现状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当前操作流程</a:t>
            </a:r>
            <a:endParaRPr lang="zh-CN" altLang="en-US"/>
          </a:p>
        </p:txBody>
      </p:sp>
      <p:sp>
        <p:nvSpPr>
          <p:cNvPr id="10510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装载货物：根据运输需求，将货物装载到船上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起航：船舶离开港口，开始海上运输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中途管理：对船舶和货物的中途管理，确保安全顺利到达目的地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卸载货物：将货物从船上卸下，完成海运操作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存在的问题</a:t>
            </a:r>
            <a:endParaRPr lang="zh-CN" altLang="en-US"/>
          </a:p>
        </p:txBody>
      </p:sp>
      <p:sp>
        <p:nvSpPr>
          <p:cNvPr id="105131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1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1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2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2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信息化程度低，数据共享不足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2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操作流程复杂，效率低下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2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缺乏统一的标准和规范，导致操作混乱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2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人员素质参差不齐，影响操作质量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效率低下的原因</a:t>
            </a:r>
            <a:endParaRPr lang="zh-CN" altLang="en-US"/>
          </a:p>
        </p:txBody>
      </p:sp>
      <p:sp>
        <p:nvSpPr>
          <p:cNvPr id="105161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缺乏统一的标准和规范，导致操作混乱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62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人力成本高，人员素质参差不齐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信息化程度低，数据共享不足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63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操作流程复杂，环节多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2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优化海运操作流程的必要性</a:t>
            </a:r>
            <a:endParaRPr lang="zh-CN" altLang="en-US"/>
          </a:p>
        </p:txBody>
      </p:sp>
      <p:sp>
        <p:nvSpPr>
          <p:cNvPr id="10519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提高运输效率</a:t>
            </a:r>
            <a:endParaRPr lang="zh-CN" altLang="en-US"/>
          </a:p>
        </p:txBody>
      </p:sp>
      <p:sp>
        <p:nvSpPr>
          <p:cNvPr id="105239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减少运输时间和成本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提高货物装卸效率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降低货物损坏率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增强企业竞争力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降低成本</a:t>
            </a:r>
            <a:endParaRPr lang="zh-CN" altLang="en-US"/>
          </a:p>
        </p:txBody>
      </p:sp>
      <p:sp>
        <p:nvSpPr>
          <p:cNvPr id="10527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提高货物装卸效率，减少人力成本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减少运输时间和成本，提高效率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降低库存成本，减少资金占用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优化海运操作流程，降低运输损耗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增强竞争力</a:t>
            </a:r>
            <a:endParaRPr lang="zh-CN" altLang="en-US"/>
          </a:p>
        </p:txBody>
      </p:sp>
      <p:sp>
        <p:nvSpPr>
          <p:cNvPr id="105301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降低成本：优化海运操作流程可以减少不必要的浪费，降低运输成本，提高企业的盈利能力。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提高效率：通过优化海运操作流程，可以加快货物的流通速度，缩短运输时间，提高企业的运营效率。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2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增强竞争力：优化海运操作流程可以提高企业的服务质量，满足客户的需求，从而增强企业的市场竞争力。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2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应对挑战：随着全球市场竞争的加剧，优化海运操作流程是企业应对挑战、保持竞争优势的重要手段。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满足客户需求</a:t>
            </a:r>
            <a:endParaRPr lang="zh-CN" altLang="en-US"/>
          </a:p>
        </p:txBody>
      </p:sp>
      <p:sp>
        <p:nvSpPr>
          <p:cNvPr id="105331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1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1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1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优化海运操作流程可以提高货物安全性，减少货损货差。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2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2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2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2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优化海运操作流程可以提高运输效率，确保货物按时到达。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2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3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3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3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优化海运操作流程可以降低成本，为客户提供更经济的运输方案。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3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3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4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4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优化海运操作流程可以提升客户满意度，建立长期合作关系。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2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优化海运操作流程的方法</a:t>
            </a:r>
            <a:endParaRPr lang="zh-CN" altLang="en-US"/>
          </a:p>
        </p:txBody>
      </p:sp>
      <p:sp>
        <p:nvSpPr>
          <p:cNvPr id="10536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简化操作流程</a:t>
            </a:r>
            <a:endParaRPr lang="zh-CN" altLang="en-US"/>
          </a:p>
        </p:txBody>
      </p:sp>
      <p:sp>
        <p:nvSpPr>
          <p:cNvPr id="10540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减少不必要的环节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优化信息传递和处理流程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1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1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1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2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标准化和规范化操作流程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自动化和智能化技术的应用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https://d.book118.com/827150034034006041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6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1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优化海运操作流程提高效率</vt:lpstr>
      <vt:lpstr>目录</vt:lpstr>
      <vt:lpstr>海运操作流程现状</vt:lpstr>
      <vt:lpstr>当前操作流程</vt:lpstr>
      <vt:lpstr>存在的问题</vt:lpstr>
      <vt:lpstr>效率低下的原因</vt:lpstr>
      <vt:lpstr>优化海运操作流程的必要性</vt:lpstr>
      <vt:lpstr>提高运输效率</vt:lpstr>
      <vt:lpstr>降低成本</vt:lpstr>
      <vt:lpstr>增强竞争力</vt:lpstr>
      <vt:lpstr>满足客户需求</vt:lpstr>
      <vt:lpstr>优化海运操作流程的方法</vt:lpstr>
      <vt:lpstr>简化操作流程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2024-09-13T22:33:58.670</cp:lastPrinted>
  <dcterms:created xsi:type="dcterms:W3CDTF">2024-09-13T14:33:58Z</dcterms:created>
  <dcterms:modified xsi:type="dcterms:W3CDTF">2024-09-13T14:34:01Z</dcterms:modified>
</cp:coreProperties>
</file>