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ECAF4-4913-4AEE-A4D5-A3DE2C1BA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88D20-FF9A-40D7-9430-0CD931707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C2004-5212-41B5-B912-96CD44597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62464-0045-4DE7-A9BA-7E1593CC1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557548-D154-44E0-919F-C41F29498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466750-C63F-4677-943D-E78E2CD1A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608034-AB2E-424F-AE8C-C3C3475DE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175CA-D897-4E50-988E-00FBC8367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A2491-38D5-4728-A3A3-B529EC406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70F5B-43E2-4F4F-9185-C3B3438ED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D5F23-E152-4AFF-9646-7AA93BCF8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50122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生物技术实现健康生活的潜力与机遇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生物技术概述与发展趋势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生物技术在健康生活领域应用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潜力挖掘：创新药物研发与治疗手段改进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机遇把握：智能科技融合助力产业升级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挑战应对：伦理道德、法规政策与公众认知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总结与展望：共创美好未来健康生活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生物技术概述与发展趋势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28" r="315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生物技术是利用生物体系（包括生物体、生物组织、细胞或其组成部分）来生产有用产品或达到特定目的的一系列技术的总称。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根据应用领域和技术手段的不同，生物技术可分为基因工程、细胞工程、发酵工程、酶工程、蛋白质工程等。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99" r="1669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在欧美等发达国家，生物技术在医疗、农业、工业、环保等领域得到广泛应用，形成了完整的产业链和市场规模。同时，政府和企业也加大了对生物技术的研发和产业化投入。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近年来，我国生物技术发展迅速，取得了一系列重要成果。政府出台了一系列支持政策，推动生物技术的研发和应用。同时，国内企业也积极参与国际竞争，不断提升自身实力。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国内外生物技术发展现状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随着基因测序技术的发展和普及，未来医疗将更加个性化，针对不同个体的基因特征提供定制化的治疗方案。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利用生物技术生产高附加值产品，如生物塑料、生物燃料等，将成为未来的重要发展方向。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生物制造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通过基因编辑等技术手段改良作物品种，提高农作物产量和品质，保障粮食安全。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农业生物技术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利用生物技术处理污水、废气等环境问题，实现可持续发展。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环保生物技术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生物技术在健康生活领域应用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疾病预防与诊断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利用生物技术手段，如基因测序和生物标志物检测，实现疾病的早期发现和预防。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个性化医疗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基于个体的基因组信息，为患者提供定制化的治疗方案和药物选择，提高治疗效果。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再生医学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利用干细胞、组织工程等生物技术，修复或替换受损组织和器官，治疗各种疾病。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医疗健康领域应用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995" b="169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582" b="265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食品安全与营养领域应用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转基因技术与食品安全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通过转基因技术改良作物性状，提高产量和抗逆性，同时保障食品安全。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食品营养强化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利用生物技术手段，如发酵工程和酶工程，提高食品的营养价值和功能性。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食品中有害物质检测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应用生物传感器和免疫学技术等，实现食品中有毒有害物质的快速、准确检测。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生物治理环境污染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利用微生物、植物等生物体的代谢活动，降解或转化环境中的污染物。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生物质能源开发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通过生物质发酵、气化等技术，将废弃物和农作物残渣转化为清洁能源。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生物多样性保护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应用生物技术手段，如基因编辑和克隆技术，保护濒危物种和生态系统多样性。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环境保护与可持续发展领域应用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潜力挖掘：创新药物研发与治疗手段改进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药物作用机制研究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基因编辑技术可用于揭示药物作用机制，帮助研发人员深入理解药物与靶点的相互作用，为药物优化提供依据。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药物筛选与评估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通过基因编辑技术构建疾病模型，可以高效筛选和评估候选药物的疗效和安全性。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靶点发现与验证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利用基因编辑技术，可以快速定位并验证疾病相关基因，为创新药物研发提供精确靶点。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基因编辑技术在创新药物研发中应用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利用细胞培养技术，培养具有特定功能的细胞，用于替代受损或病变的细胞，从而治疗疾病。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细胞替代疗法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通过改造和培养免疫细胞，增强其识别和攻击病原体的能力，用于治疗癌症、感染等免疫相关疾病。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免疫细胞疗法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结合细胞培养与生物材料技术，构建具有生物活性的组织或器官，为器官移植和再生医学提供新的解决方案。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组织工程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细胞治疗在重大疾病治疗中前景展望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基因检测与诊断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通过基因检测技术，实现对疾病的早期发现和精确诊断，为个性化治疗提供依据。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个性化治疗方案设计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基于患者的基因信息、生活习惯等数据，制定针对性的治疗方案，提高治疗效果和患者生活质量。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精准医疗大数据应用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利用大数据和人工智能技术，对海量医疗数据进行分析和挖掘，为精准医疗提供有力支持。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个性化精准医疗实现可能性探讨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机遇把握：智能科技融合助力产业升级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https://d.book118.com/827150122003006034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2024-09-07T15:44:33.440</cp:lastPrinted>
  <dcterms:created xsi:type="dcterms:W3CDTF">2024-09-07T07:44:33Z</dcterms:created>
  <dcterms:modified xsi:type="dcterms:W3CDTF">2024-09-07T07:44:35Z</dcterms:modified>
</cp:coreProperties>
</file>