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45335-F447-4095-877E-72F71E4D9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51E7B-8119-415D-81AE-576924259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375AD-DE7F-4FA1-A371-C200B8AA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D562C-6680-4FB6-A6B0-895CB9B01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7B04C-5439-4437-BE31-FE42EF459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09A40-2554-42E0-AA61-3AC23A0C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E52FD-16DA-441F-A147-D1E3A8BEA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045DE-D198-4E04-B40A-E1C4C578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C9FB8-593C-4E37-9C0A-A5D90CB9D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51D5C-6164-4F8C-A00C-AE5E283DC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69B3E-4F58-45B6-858F-85A3E2BC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50144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心理健康内部因素和外部因素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心理健康的内部因素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心理健康的外部因素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心理健康是指个体心理、情感和社交方面的健全状态，包括积极乐观的情绪、良好的自我认知、和谐的人际关系以及应对压力和挫折的能力。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心理健康不仅指没有心理疾病，更强调个体在心理、情感和社交方面的积极发展和完善。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心理健康对个体生活质量、幸福感和人际关系具有重要影响，是实现个人全面发展的重要基础。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心理健康有助于提高个体应对压力和挫折的能力，增强自我调节和适应环境的能力，促进个人成长和发展。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心理健康的内部因素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遗传与环境交互作用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虽然遗传因素对心理健康有影响，但它通常与环境因素相互作用，共同影响个体的心理健康状况。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基因与心理疾病关联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某些基因可能与心理疾病的发生和发展有关，如抑郁症、焦虑症等。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遗传因素对心理健康的影响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遗传基因对个体的心理特征和行为模式有一定的影响，如情绪稳定性、焦虑程度、抑郁倾向等。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免疫系统与心理健康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免疫系统与心理健康之间存在密切联系，免疫系统的功能异常可能导致心理疾病的发病风险增加。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神经系统与心理健康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神经系统的结构和功能对个体的情绪、行为和认知等方面有重要影响。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内分泌系统与心理健康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内分泌系统分泌的激素对个体的情绪、情感和行为有调节作用。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生理机制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认知过程如思维、知觉、记忆等对个体的情绪和行为有重要影响。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个体在面对不同情境时的情感体验，如喜怒哀乐等，对心理健康有直接影响。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个体在面对压力和应激情境时的反应方式，如心理防御、应对策略等，对心理健康有重要影响。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个体的性格特点如外向、内向、乐观、悲观等对心理健康有长期影响。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性格与心理健康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个体自我调节能力的高低，如控制情绪、调整行为等，对心理健康有重要作用。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个体的人际关系状况，如亲密关系、社交支持等，对心理健康有积极或消极的影响。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https://d.book118.com/827150144046006051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2024-09-24T07:28:34.718</cp:lastPrinted>
  <dcterms:created xsi:type="dcterms:W3CDTF">2024-09-23T23:28:34Z</dcterms:created>
  <dcterms:modified xsi:type="dcterms:W3CDTF">2024-09-23T23:28:36Z</dcterms:modified>
</cp:coreProperties>
</file>