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C5E48-0344-45F1-8291-58FB680A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7E269-B4B9-4011-B927-259FB38BC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B2AB0-CD09-47D8-8135-337FCB20B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FDF4E-6408-4B64-9027-8FE3471C67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A0C013-0D35-4729-A5D1-1E677F689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24B63A-EDCD-41BB-85D5-18924A174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00014E-DB2D-486C-A1B1-2044B4445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F19196-A171-4AB9-B19A-C21648F91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2EFD1-B1B6-4DE7-BEDF-55938B782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5EF8F-8A46-4526-9626-6F154CF1A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D7191-3247-4616-A265-C98397D52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51122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化学品安全检测报告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化学品安全检测概述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化学品安全检测结果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化学品安全风险评估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化学品安全建议和改进措施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本报告旨在评估某公司生产的化学品是否符合国家安全标准，以确保其在使用过程中不会对员工健康和环境造成危害。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随着工业生产的快速发展，化学品的安全问题越来越受到关注。为了保障员工健康和环境安全，企业需要对其生产的化学品进行安全检测，并向相关监管机构提交检测报告。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本报告涵盖了某公司生产的所有化学品，包括但不限于原料、中间体、添加剂和成品。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由于检测设备和技术的限制，某些特定参数可能无法完全覆盖所有化学品的安全性。此外，本报告仅基于实验室检测结果，实际使用情况可能存在差异。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69" r="2346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化学品安全检测概述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通过化学反应和仪器分析，确定化学品的成分、浓度和纯度。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化学分析法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利用物理手段，如光谱、质谱、色谱等，对化学品的物理性质进行检测。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物理测试法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利用生物体或生物反应，评估化学品对生物体的影响和毒性。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生物检测法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通过动物实验或体外实验，研究化学品对生物体的毒性作用和潜在危害。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毒理学检测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国家标准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各国政府制定并实施的国家标准，以确保本国生产和使用的化学品安全可控。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包括取样、预处理、检测、数据分析与报告编制等步骤，确保数据的准确性和可靠性。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企业标准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企业自行制定的标准，用于内部质量控制和产品研发过程中的化学品安全性评估。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如欧盟REACH法规、美国EPA标准等，确保化学品符合全球公认的安全要求。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检测标准和流程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34" r="1893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43" r="1744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602" r="1960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检测的重要性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通过检测确保化学品在使用过程中不对人体健康造成危害。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防止化学品对生态环境造成污染和破坏，保护生态平衡。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符合国际标准的化学品能够更好地进入国际市场，提高企业竞争力。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通过检测控制化学品的质量，确保产品的稳定性和可靠性。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保障公众健康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维护生态环境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促进国际贸易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提高产品质量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化学品安全检测结果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报告中应列出所检测的化学品种类、数量以及具体的检测项目，如成分分析、纯度检测、杂质含量等。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说明采用何种检测方法或标准进行化学品的检测，如气相色谱法、液相色谱法、质谱法等。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检测结果总体描述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简要概述检测结果的总体情况，如是否符合相关标准或规定，是否存在安全隐患等。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检测结果概述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有害物质名称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列出在检测过程中发现的有害物质名称，如重金属、有毒气体、致癌物质等。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有害物质含量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详细列出有害物质的含量，以及该含量是否超过相关标准或规定的限值。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有害物质来源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分析有害物质的来源，如生产过程中引入、原材料带入等。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有害物质含量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https://d.book118.com/827151122026006041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2024-09-13T20:48:36.430</cp:lastPrinted>
  <dcterms:created xsi:type="dcterms:W3CDTF">2024-09-13T12:48:36Z</dcterms:created>
  <dcterms:modified xsi:type="dcterms:W3CDTF">2024-09-13T12:48:38Z</dcterms:modified>
</cp:coreProperties>
</file>