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DC6E0-4268-4FDE-A0DF-B88FB01E7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7C1F6-71BC-409E-B32C-57018BF4E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70EBA-414A-44C3-82AA-6E9148C43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50D71-CF73-4C95-A66A-E429DF62A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186900-CD54-4CDE-BE26-549AD6B3A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AFF9BC-002A-41CE-B04B-75B6BE17D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F2DFF-6BA6-4FC5-B896-5F1569137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044F1-DF25-4DB8-BFF3-C02FA48DB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EDB67-3783-4ACB-B135-15ADD788C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D6676-84D6-4BA0-A3B3-11877B105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EF23A-D16C-4D1F-8B86-0C3D0B4F9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5204101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护理工作环境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护理工作环境现状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改善护理工作环境的建议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护理工作环境对护士的工作满意度、职业发展和患者的康复都有重要影响。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护理工作环境是指护士在工作中所面临的物理、心理、社会和组织环境，包括医院、诊所、养老院等医疗机构。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护理工作是医疗体系中不可或缺的一部分，护士承担着照顾患者、监测病情、执行医嘱等重要职责。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良好的护理工作环境可以提高护士的工作积极性和效率，进而提高医疗服务质量，促进患者康复。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护理工作环境现状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护理工作通常需要面对高强度的工作压力，包括长时间站立、高强度体力劳动等。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工作强度大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高度责任心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护理人员需要随时准备应对紧急情况，如抢救、急救等，对心理和生理都是一种挑战。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护理工作需要高度的责任心和职业道德，对患者的生命健康负有重大责任。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良好的护理工作环境可以提升患者满意度，增强医院的社会声誉。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工作效率和质量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良好的工作环境可以提高护理人员的工作效率和质量，反之则可能影响护理效果。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良好的工作环境可以提高护理人员的职业满意度，降低人员流失率。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工作环境对护理质量的影响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部分医院存在工作环境欠佳的问题，如噪音大、通风不良等。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工作环境欠佳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部分医院存在护理人员和医疗设备不足的问题，影响护理工作的正常开展。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部分医院存在管理问题，如排班不合理、工作流程不畅等，影响护理工作的效率和质量。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当前护理工作环境的不足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改善护理工作环境的建议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提高护理人员待遇和福利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薪酬待遇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提高护理人员的薪酬待遇，使其与工作付出相匹配，从而提高工作积极性和留任率。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福利待遇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提供完善的福利待遇，如医疗保险、退休金、带薪休假、节假日福利等，以减轻护理人员的生活压力。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https://d.book118.com/827152041010006052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2024-09-25T10:28:39.173</cp:lastPrinted>
  <dcterms:created xsi:type="dcterms:W3CDTF">2024-09-25T02:28:39Z</dcterms:created>
  <dcterms:modified xsi:type="dcterms:W3CDTF">2024-09-25T02:28:41Z</dcterms:modified>
</cp:coreProperties>
</file>