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0A0D32-68F5-4C8A-8238-C3E33DA1A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D0CAB8-1F1F-4659-B55A-BFAE8294CF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39EA8E-B39D-4A4C-A835-D282D157E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8CED36-3850-4C80-845B-A805CFEB2F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D1D79A-7E4C-421A-9DA8-854B89AA5A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6213DF-6429-408B-8511-591C1D95F2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E0B43E-40BD-4688-BD9A-E1262FBC2F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AC7DC-F399-4D86-AE40-291B098BEC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749415-E5F6-456E-9250-438A3CE2F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2ADCF8-85E9-4891-AB77-F3AC50312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064B39-45E2-4EF0-A61D-A972A0113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54020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生活垃圾分类科普讲座课件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生活垃圾分类概述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生活垃圾分类基础知识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家庭生活垃圾分类实践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公共场所生活垃圾分类管理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政策法规及宣传推广策略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生活垃圾分类概述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48" b="1784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意义</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生活垃圾分类是实现垃圾减量化、资源化和无害化的重要手段，对于保护环境、节约资源、推动可持续发展具有重要意义。</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生活垃圾分类是指将生活垃圾按照不同的成分、属性、利用价值以及对环境的影响，进行分类投放、分类收集、分类运输和分类处理的行为。</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2056" b="12056"/>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国内现状</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我国生活垃圾分类起步较晚，但近年来政府加大了推进力度，各地纷纷出台相关法规和政策，推动生活垃圾分类工作取得了一定成效。</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国外现状</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发达国家在生活垃圾分类方面起步较早，已经形成了较为完善的分类收集、运输和处理体系，实现了垃圾的资源化利用。</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发展趋势</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随着科技的进步和环保意识的提高，生活垃圾分类将更加注重智能化、精细化、专业化发展，同时推动源头减量、资源化利用和无害化处理。</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通过本次讲座，使听众了解生活垃圾分类的重要性和意义，掌握生活垃圾分类的基本知识和方法，提高环保意识和参与生活垃圾分类的积极性。</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本次讲座将介绍生活垃圾分类的定义、意义、国内外现状及发展趋势，详细讲解生活垃圾的分类方法、投放要求以及相关政策法规，同时结合实例和案例分析，使听众更加深入地了解生活垃圾分类的实践应用。</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内容</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本次讲座目的和内容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生活垃圾分类基础知识</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来源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生活垃圾主要来源于居民日常生活、商业活动、办公场所等。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生活垃圾若不及时处理，会对环境造成污染，如水源污染、土壤污染、空气污染等。同时，垃圾堆积也会占用大量土地资源，影响城市规划和居民生活质量。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000" r="14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生活垃圾来源与危害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4000" r="24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生活垃圾一般可分为可回收物、有害垃圾、湿垃圾和干垃圾四类。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分类标准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通过源头分类、投放分类、专业回收等方式进行生活垃圾分类。源头分类是指在垃圾产生的源头进行分类投放；投放分类是指在指定的垃圾收集点进行分类投放；专业回收是指通过专业的回收机构进行回收处理。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生活垃圾分类标准和方法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可回收物</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包括废纸、废塑料、废玻璃、废金属等。处理方式为回收利用，如通过再生资源回收站进行回收再利用。</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湿垃圾</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包括剩菜剩饭、果皮果核、菜叶菜根等易腐垃圾。处理方式为生物降解，如通过湿垃圾收集点进行统一收集并交由专业机构进行堆肥处理。</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干垃圾</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包括除上述三类垃圾以外的其他生活垃圾，如废纸巾、烟蒂等。处理方式为焚烧或填埋，如通过干垃圾收集点进行统一收集并交由专业机构进行焚烧或填埋处理。</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有害垃圾</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包括废电池、废荧光灯管、废温度计、废血压计等。处理方式为安全处置，如通过有害垃圾收集点进行统一收集并交由专业机构进行无害化处理。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常见生活垃圾举例及处理方式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家庭生活垃圾分类实践</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7688" b="37688"/>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101" b="17101"/>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源头分类</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在家庭源头将生活垃圾按照可回收物、有害垃圾、厨余垃圾和其他垃圾四类进行分类投放。</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分类投放</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将分类好的垃圾投放到对应的垃圾桶或垃圾袋中，注意投放前检查垃圾是否干净、无异味。</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定期清理</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定期对家庭垃圾进行清理，避免垃圾堆积和异味产生。</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家庭生活垃圾分类方法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将厨余垃圾中的剩菜剩饭、果皮果核等分类投放，注意去除其中的塑料袋、纸巾等杂物。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厨余垃圾分类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厨余垃圾处理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减少厨余垃圾产生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家庭可以采用堆肥、发酵等方式处理厨余垃圾，也可以将其投放到指定的厨余垃圾桶中。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适量购买食材，避免浪费；充分利用食材，减少残渣产生。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家庭厨余垃圾处理技巧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https://d.book118.com/827154020106006041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2024-09-14T08:12:01.664</cp:lastPrinted>
  <dcterms:created xsi:type="dcterms:W3CDTF">2024-09-14T00:12:01Z</dcterms:created>
  <dcterms:modified xsi:type="dcterms:W3CDTF">2024-09-14T00:12:03Z</dcterms:modified>
</cp:coreProperties>
</file>