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6B61F3-D8DE-4575-9CED-B509ED0D4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FE63C7-961C-4910-B7BB-928BF7866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DE3799-8E33-4A79-BC24-ED1F0680A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F3A798-BC75-46B1-8FF8-7D04309A65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82E180-EFB1-4758-89AD-CDB1A6CF59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B77774-0F50-4D94-9902-39BF076ADF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51B268-ADFA-45C5-969C-291E0ADB03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F0D558-D23B-4622-9338-906282316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D37550-7EA2-4492-B9A5-17459A235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B9081-CB72-4BAB-B5CC-3EC17203A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D1DD5-FFE1-4A82-AF03-77CE1444B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540520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人员流动行业内流动人才创造了职位空缺</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人员流动概述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行业内流动人才分析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职位空缺分析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人员流动与职位空缺的关联分析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应对策略与建议</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随着全球化和经济发展的加速，人才流动成为常态，为企业和行业带来了更多的活力和创新。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在许多行业中，人才流动频繁，员工跳槽、转行等现象屡见不鲜，为企业和行业带来了职位空缺和人才需求。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行业内流动人才的现状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经济发展与人才流动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揭示行业内流动人才对职位空缺的影响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本研究旨在探讨行业内流动人才如何创造职位空缺，以及这种影响对企业和行业的重要意义。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250" r="8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为企业和行业提供人才流动管理策略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通过深入研究行业内流动人才的特征和影响，为企业和行业提供有效的人才流动管理策略，促进人才的合理配置和高效利用。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推动人才流动与经济发展的良性循环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探讨行业内流动人才对经济发展的积极作用，提出政策建议，推动人才流动与经济发展的良性循环。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人员流动概述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人员流动是指员工在组织内部或不同组织之间的职位变动或职业转换。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根据流动的范围和性质，人员流动可分为内部流动和外部流动。内部流动指员工在同一组织内的职位变动，而外部流动则涉及员工在不同组织间的职业转换。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人员流动的定义与分类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652" r="256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52" r="280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组织变革、个人职业发展、家庭因素、工作不满意等。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原因</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追求更好的职业机会、实现个人价值、提高生活质量等。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人员流动的原因与动机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333" r="11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人员流动对组织和个人都有积极和消极的影响。积极方面，流动可以促进知识、技能和经验的交流，增强组织的适应性和创新能力；消极方面，流动可能导致人才流失、团队不稳定和成本增加等问题。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如何平衡组织和个人需求，实现合理的人员流动；如何降低流动带来的负面影响，提高组织的稳定性和竞争力。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人员流动的影响与挑战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行业内流动人才分析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531" r="21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具有丰富的行业经验和专业知识，能够快速适应新环境和新职位；往往寻求更好的职业发展和薪资待遇，对行业动态和市场趋势有敏锐的洞察力。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随着互联网和信息技术的发展，行业内流动人才的流动速度和范围不断扩大；流动方向日益多元化，不仅限于同行业内的不同公司，还包括不同行业之间的跨界流动。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行业内流动人才的特征与趋势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行业内流动人才的优势与挑战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能够快速融入新团队和适应新工作，提高工作效率和质量；能够为新公司带来新的思路和创意，推动公司的创新和发展。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挑战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需要不断更新自己的知识和技能，以适应不断变化的市场和行业；需要面对新环境中的竞争和压力，保持积极的心态和良好的工作状态。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通过不断积累经验和提升能力，逐渐从基层岗位晋升到中高层管理岗位，实现职业价值的提升；同时，也可以通过不断学习和进修，拓展自己的职业领域和视野。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职业发展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制定明确的职业目标和发展计划，了解自己的优势和不足，有针对性地进行自我提升和改进；同时，积极关注行业动态和市场趋势，把握职业发展的机遇和挑战。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职业规划</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行业内流动人才的职业发展与规划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职位空缺分析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职位空缺是指企业或组织在运营过程中，因人员离职、退休、晋升等原因而出现的需要填补的工作岗位。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根据职位空缺的性质和持续时间，可分为长期职位空缺、短期职位空缺和临时职位空缺。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职位空缺的定义与分类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员工离职、退休等自然原因造成的职位空缺。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业务调整</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企业战略调整、业务重组等导致部分岗位不再需要或需要新增岗位。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人员流动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职位空缺的原因与影响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https://d.book118.com/827154052032006041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2024-09-13T21:36:50.068</cp:lastPrinted>
  <dcterms:created xsi:type="dcterms:W3CDTF">2024-09-13T13:36:50Z</dcterms:created>
  <dcterms:modified xsi:type="dcterms:W3CDTF">2024-09-13T13:36:52Z</dcterms:modified>
</cp:coreProperties>
</file>