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17" r:id="rId2"/>
    <p:sldMasterId id="2147483736" r:id="rId3"/>
    <p:sldMasterId id="2147483755" r:id="rId4"/>
  </p:sldMasterIdLst>
  <p:notesMasterIdLst>
    <p:notesMasterId r:id="rId5"/>
  </p:notesMasterIdLst>
  <p:sldIdLst>
    <p:sldId id="259" r:id="rId6"/>
    <p:sldId id="262" r:id="rId7"/>
    <p:sldId id="265" r:id="rId8"/>
    <p:sldId id="268" r:id="rId9"/>
    <p:sldId id="271" r:id="rId10"/>
    <p:sldId id="274" r:id="rId11"/>
    <p:sldId id="277" r:id="rId12"/>
    <p:sldId id="280" r:id="rId13"/>
    <p:sldId id="283" r:id="rId14"/>
    <p:sldId id="286" r:id="rId15"/>
    <p:sldId id="289" r:id="rId16"/>
    <p:sldId id="292" r:id="rId17"/>
    <p:sldId id="295" r:id="rId18"/>
    <p:sldId id="298" r:id="rId19"/>
    <p:sldId id="301" r:id="rId20"/>
    <p:sldId id="304" r:id="rId21"/>
    <p:sldId id="307" r:id="rId22"/>
    <p:sldId id="310" r:id="rId23"/>
    <p:sldId id="313" r:id="rId24"/>
    <p:sldId id="316" r:id="rId25"/>
    <p:sldId id="319" r:id="rId26"/>
    <p:sldId id="322" r:id="rId27"/>
    <p:sldId id="325" r:id="rId28"/>
    <p:sldId id="327" r:id="rId29"/>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2.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3.xml" /><Relationship Id="rId30" Type="http://schemas.openxmlformats.org/officeDocument/2006/relationships/tags" Target="tags/tag491.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Master" Target="slideMasters/slideMaster4.xml" /><Relationship Id="rId5" Type="http://schemas.openxmlformats.org/officeDocument/2006/relationships/notesMaster" Target="notesMasters/notes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23</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5.xml" /><Relationship Id="rId11" Type="http://schemas.openxmlformats.org/officeDocument/2006/relationships/tags" Target="../tags/tag6.xml" /><Relationship Id="rId12" Type="http://schemas.openxmlformats.org/officeDocument/2006/relationships/tags" Target="../tags/tag7.xml" /><Relationship Id="rId13" Type="http://schemas.openxmlformats.org/officeDocument/2006/relationships/tags" Target="../tags/tag8.xml" /><Relationship Id="rId14" Type="http://schemas.openxmlformats.org/officeDocument/2006/relationships/tags" Target="../tags/tag9.xml" /><Relationship Id="rId15" Type="http://schemas.openxmlformats.org/officeDocument/2006/relationships/tags" Target="../tags/tag10.xml" /><Relationship Id="rId16"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image" Target="../media/image2.png" /><Relationship Id="rId4" Type="http://schemas.openxmlformats.org/officeDocument/2006/relationships/tags" Target="../tags/tag2.xml" /><Relationship Id="rId5" Type="http://schemas.openxmlformats.org/officeDocument/2006/relationships/image" Target="../media/image3.png" /><Relationship Id="rId6" Type="http://schemas.openxmlformats.org/officeDocument/2006/relationships/tags" Target="../tags/tag3.xml" /><Relationship Id="rId7" Type="http://schemas.openxmlformats.org/officeDocument/2006/relationships/image" Target="../media/image4.png" /><Relationship Id="rId8" Type="http://schemas.openxmlformats.org/officeDocument/2006/relationships/tags" Target="../tags/tag4.xml" /><Relationship Id="rId9" Type="http://schemas.openxmlformats.org/officeDocument/2006/relationships/image" Target="../media/image5.png"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22.xml" /><Relationship Id="rId11" Type="http://schemas.openxmlformats.org/officeDocument/2006/relationships/tags" Target="../tags/tag23.xml" /><Relationship Id="rId12" Type="http://schemas.openxmlformats.org/officeDocument/2006/relationships/tags" Target="../tags/tag24.xml" /><Relationship Id="rId13" Type="http://schemas.openxmlformats.org/officeDocument/2006/relationships/tags" Target="../tags/tag25.xml" /><Relationship Id="rId14" Type="http://schemas.openxmlformats.org/officeDocument/2006/relationships/slideMaster" Target="../slideMasters/slideMaster2.xml" /><Relationship Id="rId2" Type="http://schemas.openxmlformats.org/officeDocument/2006/relationships/tags" Target="../tags/tag16.xml" /><Relationship Id="rId3" Type="http://schemas.openxmlformats.org/officeDocument/2006/relationships/image" Target="../media/image5.png" /><Relationship Id="rId4" Type="http://schemas.openxmlformats.org/officeDocument/2006/relationships/tags" Target="../tags/tag17.xml" /><Relationship Id="rId5" Type="http://schemas.openxmlformats.org/officeDocument/2006/relationships/image" Target="../media/image2.png"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tags" Target="../tags/tag20.xml" /><Relationship Id="rId9" Type="http://schemas.openxmlformats.org/officeDocument/2006/relationships/tags" Target="../tags/tag21.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32.xml" /><Relationship Id="rId11" Type="http://schemas.openxmlformats.org/officeDocument/2006/relationships/tags" Target="../tags/tag33.xml" /><Relationship Id="rId12" Type="http://schemas.openxmlformats.org/officeDocument/2006/relationships/slideMaster" Target="../slideMasters/slideMaster2.xml" /><Relationship Id="rId2" Type="http://schemas.openxmlformats.org/officeDocument/2006/relationships/tags" Target="../tags/tag26.xml" /><Relationship Id="rId3" Type="http://schemas.openxmlformats.org/officeDocument/2006/relationships/image" Target="../media/image4.png" /><Relationship Id="rId4" Type="http://schemas.openxmlformats.org/officeDocument/2006/relationships/tags" Target="../tags/tag27.xml" /><Relationship Id="rId5" Type="http://schemas.openxmlformats.org/officeDocument/2006/relationships/image" Target="../media/image6.png" /><Relationship Id="rId6" Type="http://schemas.openxmlformats.org/officeDocument/2006/relationships/tags" Target="../tags/tag28.xml" /><Relationship Id="rId7" Type="http://schemas.openxmlformats.org/officeDocument/2006/relationships/tags" Target="../tags/tag29.xml" /><Relationship Id="rId8" Type="http://schemas.openxmlformats.org/officeDocument/2006/relationships/tags" Target="../tags/tag30.xml" /><Relationship Id="rId9" Type="http://schemas.openxmlformats.org/officeDocument/2006/relationships/tags" Target="../tags/tag31.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tags" Target="../tags/tag37.xml" /><Relationship Id="rId5" Type="http://schemas.openxmlformats.org/officeDocument/2006/relationships/tags" Target="../tags/tag38.xml" /><Relationship Id="rId6" Type="http://schemas.openxmlformats.org/officeDocument/2006/relationships/tags" Target="../tags/tag39.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45.xml" /><Relationship Id="rId11" Type="http://schemas.openxmlformats.org/officeDocument/2006/relationships/tags" Target="../tags/tag46.xml" /><Relationship Id="rId12" Type="http://schemas.openxmlformats.org/officeDocument/2006/relationships/tags" Target="../tags/tag47.xml" /><Relationship Id="rId13" Type="http://schemas.openxmlformats.org/officeDocument/2006/relationships/tags" Target="../tags/tag48.xml" /><Relationship Id="rId14" Type="http://schemas.openxmlformats.org/officeDocument/2006/relationships/tags" Target="../tags/tag49.xml" /><Relationship Id="rId15" Type="http://schemas.openxmlformats.org/officeDocument/2006/relationships/tags" Target="../tags/tag50.xml" /><Relationship Id="rId16" Type="http://schemas.openxmlformats.org/officeDocument/2006/relationships/tags" Target="../tags/tag51.xml" /><Relationship Id="rId17" Type="http://schemas.openxmlformats.org/officeDocument/2006/relationships/slideMaster" Target="../slideMasters/slideMaster2.xml" /><Relationship Id="rId2" Type="http://schemas.openxmlformats.org/officeDocument/2006/relationships/tags" Target="../tags/tag40.xml" /><Relationship Id="rId3" Type="http://schemas.openxmlformats.org/officeDocument/2006/relationships/image" Target="../media/image3.png" /><Relationship Id="rId4" Type="http://schemas.openxmlformats.org/officeDocument/2006/relationships/tags" Target="../tags/tag41.xml" /><Relationship Id="rId5" Type="http://schemas.openxmlformats.org/officeDocument/2006/relationships/image" Target="../media/image7.png" /><Relationship Id="rId6" Type="http://schemas.openxmlformats.org/officeDocument/2006/relationships/tags" Target="../tags/tag42.xml" /><Relationship Id="rId7" Type="http://schemas.openxmlformats.org/officeDocument/2006/relationships/image" Target="../media/image2.png" /><Relationship Id="rId8" Type="http://schemas.openxmlformats.org/officeDocument/2006/relationships/tags" Target="../tags/tag43.xml" /><Relationship Id="rId9" Type="http://schemas.openxmlformats.org/officeDocument/2006/relationships/tags" Target="../tags/tag44.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56.xml" /><Relationship Id="rId2" Type="http://schemas.openxmlformats.org/officeDocument/2006/relationships/tags" Target="../tags/tag57.xml" /><Relationship Id="rId3" Type="http://schemas.openxmlformats.org/officeDocument/2006/relationships/tags" Target="../tags/tag58.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64.xml" /><Relationship Id="rId11" Type="http://schemas.openxmlformats.org/officeDocument/2006/relationships/tags" Target="../tags/tag65.xml" /><Relationship Id="rId12" Type="http://schemas.openxmlformats.org/officeDocument/2006/relationships/tags" Target="../tags/tag66.xml" /><Relationship Id="rId13" Type="http://schemas.openxmlformats.org/officeDocument/2006/relationships/slideMaster" Target="../slideMasters/slideMaster2.xml" /><Relationship Id="rId2" Type="http://schemas.openxmlformats.org/officeDocument/2006/relationships/tags" Target="../tags/tag59.xml" /><Relationship Id="rId3" Type="http://schemas.openxmlformats.org/officeDocument/2006/relationships/image" Target="../media/image3.png" /><Relationship Id="rId4" Type="http://schemas.openxmlformats.org/officeDocument/2006/relationships/tags" Target="../tags/tag60.xml" /><Relationship Id="rId5" Type="http://schemas.openxmlformats.org/officeDocument/2006/relationships/image" Target="../media/image7.png" /><Relationship Id="rId6" Type="http://schemas.openxmlformats.org/officeDocument/2006/relationships/tags" Target="../tags/tag61.xml" /><Relationship Id="rId7" Type="http://schemas.openxmlformats.org/officeDocument/2006/relationships/image" Target="../media/image2.png" /><Relationship Id="rId8" Type="http://schemas.openxmlformats.org/officeDocument/2006/relationships/tags" Target="../tags/tag62.xml" /><Relationship Id="rId9" Type="http://schemas.openxmlformats.org/officeDocument/2006/relationships/tags" Target="../tags/tag63.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67.xml" /><Relationship Id="rId2" Type="http://schemas.openxmlformats.org/officeDocument/2006/relationships/tags" Target="../tags/tag68.xml" /><Relationship Id="rId3" Type="http://schemas.openxmlformats.org/officeDocument/2006/relationships/tags" Target="../tags/tag69.xml" /><Relationship Id="rId4" Type="http://schemas.openxmlformats.org/officeDocument/2006/relationships/tags" Target="../tags/tag70.xml" /><Relationship Id="rId5" Type="http://schemas.openxmlformats.org/officeDocument/2006/relationships/tags" Target="../tags/tag71.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76.xml" /><Relationship Id="rId11" Type="http://schemas.openxmlformats.org/officeDocument/2006/relationships/tags" Target="../tags/tag77.xml" /><Relationship Id="rId12" Type="http://schemas.openxmlformats.org/officeDocument/2006/relationships/tags" Target="../tags/tag78.xml" /><Relationship Id="rId13" Type="http://schemas.openxmlformats.org/officeDocument/2006/relationships/tags" Target="../tags/tag79.xml" /><Relationship Id="rId14" Type="http://schemas.openxmlformats.org/officeDocument/2006/relationships/tags" Target="../tags/tag80.xml" /><Relationship Id="rId15" Type="http://schemas.openxmlformats.org/officeDocument/2006/relationships/tags" Target="../tags/tag81.xml" /><Relationship Id="rId16" Type="http://schemas.openxmlformats.org/officeDocument/2006/relationships/tags" Target="../tags/tag82.xml" /><Relationship Id="rId17" Type="http://schemas.openxmlformats.org/officeDocument/2006/relationships/slideMaster" Target="../slideMasters/slideMaster2.xml" /><Relationship Id="rId2" Type="http://schemas.openxmlformats.org/officeDocument/2006/relationships/tags" Target="../tags/tag72.xml" /><Relationship Id="rId3" Type="http://schemas.openxmlformats.org/officeDocument/2006/relationships/image" Target="../media/image2.png" /><Relationship Id="rId4" Type="http://schemas.openxmlformats.org/officeDocument/2006/relationships/tags" Target="../tags/tag73.xml" /><Relationship Id="rId5" Type="http://schemas.openxmlformats.org/officeDocument/2006/relationships/image" Target="../media/image3.png" /><Relationship Id="rId6" Type="http://schemas.openxmlformats.org/officeDocument/2006/relationships/tags" Target="../tags/tag74.xml" /><Relationship Id="rId7" Type="http://schemas.openxmlformats.org/officeDocument/2006/relationships/image" Target="../media/image4.png" /><Relationship Id="rId8" Type="http://schemas.openxmlformats.org/officeDocument/2006/relationships/tags" Target="../tags/tag75.xml" /><Relationship Id="rId9" Type="http://schemas.openxmlformats.org/officeDocument/2006/relationships/image" Target="../media/image5.png"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8.png" /><Relationship Id="rId10" Type="http://schemas.openxmlformats.org/officeDocument/2006/relationships/tags" Target="../tags/tag97.xml" /><Relationship Id="rId11" Type="http://schemas.openxmlformats.org/officeDocument/2006/relationships/image" Target="../media/image13.png" /><Relationship Id="rId12" Type="http://schemas.openxmlformats.org/officeDocument/2006/relationships/tags" Target="../tags/tag98.xml" /><Relationship Id="rId13" Type="http://schemas.openxmlformats.org/officeDocument/2006/relationships/image" Target="../media/image14.png" /><Relationship Id="rId14" Type="http://schemas.openxmlformats.org/officeDocument/2006/relationships/tags" Target="../tags/tag99.xml" /><Relationship Id="rId15" Type="http://schemas.openxmlformats.org/officeDocument/2006/relationships/image" Target="../media/image15.png" /><Relationship Id="rId16" Type="http://schemas.openxmlformats.org/officeDocument/2006/relationships/tags" Target="../tags/tag100.xml" /><Relationship Id="rId17" Type="http://schemas.openxmlformats.org/officeDocument/2006/relationships/tags" Target="../tags/tag101.xml" /><Relationship Id="rId18" Type="http://schemas.openxmlformats.org/officeDocument/2006/relationships/tags" Target="../tags/tag102.xml" /><Relationship Id="rId19" Type="http://schemas.openxmlformats.org/officeDocument/2006/relationships/tags" Target="../tags/tag103.xml" /><Relationship Id="rId2" Type="http://schemas.openxmlformats.org/officeDocument/2006/relationships/tags" Target="../tags/tag93.xml" /><Relationship Id="rId20" Type="http://schemas.openxmlformats.org/officeDocument/2006/relationships/tags" Target="../tags/tag104.xml" /><Relationship Id="rId21" Type="http://schemas.openxmlformats.org/officeDocument/2006/relationships/tags" Target="../tags/tag105.xml" /><Relationship Id="rId22" Type="http://schemas.openxmlformats.org/officeDocument/2006/relationships/tags" Target="../tags/tag106.xml" /><Relationship Id="rId23" Type="http://schemas.openxmlformats.org/officeDocument/2006/relationships/tags" Target="../tags/tag107.xml" /><Relationship Id="rId24" Type="http://schemas.openxmlformats.org/officeDocument/2006/relationships/slideMaster" Target="../slideMasters/slideMaster3.xml" /><Relationship Id="rId3" Type="http://schemas.openxmlformats.org/officeDocument/2006/relationships/image" Target="../media/image9.png" /><Relationship Id="rId4" Type="http://schemas.openxmlformats.org/officeDocument/2006/relationships/tags" Target="../tags/tag94.xml" /><Relationship Id="rId5" Type="http://schemas.openxmlformats.org/officeDocument/2006/relationships/image" Target="../media/image10.png" /><Relationship Id="rId6" Type="http://schemas.openxmlformats.org/officeDocument/2006/relationships/tags" Target="../tags/tag95.xml" /><Relationship Id="rId7" Type="http://schemas.openxmlformats.org/officeDocument/2006/relationships/image" Target="../media/image11.png" /><Relationship Id="rId8" Type="http://schemas.openxmlformats.org/officeDocument/2006/relationships/tags" Target="../tags/tag96.xml" /><Relationship Id="rId9" Type="http://schemas.openxmlformats.org/officeDocument/2006/relationships/image" Target="../media/image12.png"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08.xml" /><Relationship Id="rId10" Type="http://schemas.openxmlformats.org/officeDocument/2006/relationships/tags" Target="../tags/tag115.xml" /><Relationship Id="rId11" Type="http://schemas.openxmlformats.org/officeDocument/2006/relationships/slideMaster" Target="../slideMasters/slideMaster3.xml" /><Relationship Id="rId2" Type="http://schemas.openxmlformats.org/officeDocument/2006/relationships/image" Target="../media/image16.png" /><Relationship Id="rId3" Type="http://schemas.openxmlformats.org/officeDocument/2006/relationships/tags" Target="../tags/tag109.xml" /><Relationship Id="rId4" Type="http://schemas.openxmlformats.org/officeDocument/2006/relationships/image" Target="../media/image17.png" /><Relationship Id="rId5" Type="http://schemas.openxmlformats.org/officeDocument/2006/relationships/tags" Target="../tags/tag110.xml" /><Relationship Id="rId6" Type="http://schemas.openxmlformats.org/officeDocument/2006/relationships/tags" Target="../tags/tag111.xml" /><Relationship Id="rId7" Type="http://schemas.openxmlformats.org/officeDocument/2006/relationships/tags" Target="../tags/tag112.xml" /><Relationship Id="rId8" Type="http://schemas.openxmlformats.org/officeDocument/2006/relationships/tags" Target="../tags/tag113.xml" /><Relationship Id="rId9" Type="http://schemas.openxmlformats.org/officeDocument/2006/relationships/tags" Target="../tags/tag114.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8.png"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tags" Target="../tags/tag119.xml" /><Relationship Id="rId6" Type="http://schemas.openxmlformats.org/officeDocument/2006/relationships/tags" Target="../tags/tag120.xml" /><Relationship Id="rId7" Type="http://schemas.openxmlformats.org/officeDocument/2006/relationships/tags" Target="../tags/tag121.xml" /><Relationship Id="rId8"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122.xml" /><Relationship Id="rId10" Type="http://schemas.openxmlformats.org/officeDocument/2006/relationships/tags" Target="../tags/tag129.xml" /><Relationship Id="rId11" Type="http://schemas.openxmlformats.org/officeDocument/2006/relationships/tags" Target="../tags/tag130.xml" /><Relationship Id="rId12" Type="http://schemas.openxmlformats.org/officeDocument/2006/relationships/slideMaster" Target="../slideMasters/slideMaster3.xml" /><Relationship Id="rId2" Type="http://schemas.openxmlformats.org/officeDocument/2006/relationships/image" Target="../media/image16.png" /><Relationship Id="rId3" Type="http://schemas.openxmlformats.org/officeDocument/2006/relationships/tags" Target="../tags/tag123.xml" /><Relationship Id="rId4" Type="http://schemas.openxmlformats.org/officeDocument/2006/relationships/image" Target="../media/image17.png" /><Relationship Id="rId5" Type="http://schemas.openxmlformats.org/officeDocument/2006/relationships/tags" Target="../tags/tag124.xml" /><Relationship Id="rId6" Type="http://schemas.openxmlformats.org/officeDocument/2006/relationships/tags" Target="../tags/tag125.xml" /><Relationship Id="rId7" Type="http://schemas.openxmlformats.org/officeDocument/2006/relationships/tags" Target="../tags/tag126.xml" /><Relationship Id="rId8" Type="http://schemas.openxmlformats.org/officeDocument/2006/relationships/tags" Target="../tags/tag127.xml" /><Relationship Id="rId9" Type="http://schemas.openxmlformats.org/officeDocument/2006/relationships/tags" Target="../tags/tag128.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131.xml" /><Relationship Id="rId10" Type="http://schemas.openxmlformats.org/officeDocument/2006/relationships/tags" Target="../tags/tag138.xml" /><Relationship Id="rId11" Type="http://schemas.openxmlformats.org/officeDocument/2006/relationships/tags" Target="../tags/tag139.xml" /><Relationship Id="rId12" Type="http://schemas.openxmlformats.org/officeDocument/2006/relationships/tags" Target="../tags/tag140.xml" /><Relationship Id="rId13" Type="http://schemas.openxmlformats.org/officeDocument/2006/relationships/tags" Target="../tags/tag141.xml" /><Relationship Id="rId14" Type="http://schemas.openxmlformats.org/officeDocument/2006/relationships/slideMaster" Target="../slideMasters/slideMaster3.xml" /><Relationship Id="rId2" Type="http://schemas.openxmlformats.org/officeDocument/2006/relationships/image" Target="../media/image16.png" /><Relationship Id="rId3" Type="http://schemas.openxmlformats.org/officeDocument/2006/relationships/tags" Target="../tags/tag132.xml" /><Relationship Id="rId4" Type="http://schemas.openxmlformats.org/officeDocument/2006/relationships/image" Target="../media/image17.png" /><Relationship Id="rId5" Type="http://schemas.openxmlformats.org/officeDocument/2006/relationships/tags" Target="../tags/tag133.xml" /><Relationship Id="rId6" Type="http://schemas.openxmlformats.org/officeDocument/2006/relationships/tags" Target="../tags/tag134.xml" /><Relationship Id="rId7" Type="http://schemas.openxmlformats.org/officeDocument/2006/relationships/tags" Target="../tags/tag135.xml" /><Relationship Id="rId8" Type="http://schemas.openxmlformats.org/officeDocument/2006/relationships/tags" Target="../tags/tag136.xml" /><Relationship Id="rId9" Type="http://schemas.openxmlformats.org/officeDocument/2006/relationships/tags" Target="../tags/tag137.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142.xml" /><Relationship Id="rId10" Type="http://schemas.openxmlformats.org/officeDocument/2006/relationships/tags" Target="../tags/tag148.xml" /><Relationship Id="rId11" Type="http://schemas.openxmlformats.org/officeDocument/2006/relationships/tags" Target="../tags/tag149.xml" /><Relationship Id="rId12" Type="http://schemas.openxmlformats.org/officeDocument/2006/relationships/tags" Target="../tags/tag150.xml" /><Relationship Id="rId13" Type="http://schemas.openxmlformats.org/officeDocument/2006/relationships/slideMaster" Target="../slideMasters/slideMaster3.xml" /><Relationship Id="rId2" Type="http://schemas.openxmlformats.org/officeDocument/2006/relationships/tags" Target="../tags/tag143.xml" /><Relationship Id="rId3" Type="http://schemas.openxmlformats.org/officeDocument/2006/relationships/image" Target="../media/image19.png" /><Relationship Id="rId4" Type="http://schemas.openxmlformats.org/officeDocument/2006/relationships/tags" Target="../tags/tag144.xml" /><Relationship Id="rId5" Type="http://schemas.openxmlformats.org/officeDocument/2006/relationships/image" Target="../media/image20.png" /><Relationship Id="rId6" Type="http://schemas.openxmlformats.org/officeDocument/2006/relationships/tags" Target="../tags/tag145.xml" /><Relationship Id="rId7" Type="http://schemas.openxmlformats.org/officeDocument/2006/relationships/image" Target="../media/image21.png" /><Relationship Id="rId8" Type="http://schemas.openxmlformats.org/officeDocument/2006/relationships/tags" Target="../tags/tag146.xml" /><Relationship Id="rId9" Type="http://schemas.openxmlformats.org/officeDocument/2006/relationships/tags" Target="../tags/tag147.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151.xml" /><Relationship Id="rId2" Type="http://schemas.openxmlformats.org/officeDocument/2006/relationships/tags" Target="../tags/tag152.xml" /><Relationship Id="rId3" Type="http://schemas.openxmlformats.org/officeDocument/2006/relationships/tags" Target="../tags/tag153.xml" /><Relationship Id="rId4"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tags" Target="../tags/tag154.xml" /><Relationship Id="rId10" Type="http://schemas.openxmlformats.org/officeDocument/2006/relationships/tags" Target="../tags/tag161.xml" /><Relationship Id="rId11" Type="http://schemas.openxmlformats.org/officeDocument/2006/relationships/tags" Target="../tags/tag162.xml" /><Relationship Id="rId12" Type="http://schemas.openxmlformats.org/officeDocument/2006/relationships/slideMaster" Target="../slideMasters/slideMaster3.xml" /><Relationship Id="rId2" Type="http://schemas.openxmlformats.org/officeDocument/2006/relationships/image" Target="../media/image22.png" /><Relationship Id="rId3" Type="http://schemas.openxmlformats.org/officeDocument/2006/relationships/tags" Target="../tags/tag155.xml" /><Relationship Id="rId4" Type="http://schemas.openxmlformats.org/officeDocument/2006/relationships/image" Target="../media/image23.png" /><Relationship Id="rId5" Type="http://schemas.openxmlformats.org/officeDocument/2006/relationships/tags" Target="../tags/tag156.xml" /><Relationship Id="rId6" Type="http://schemas.openxmlformats.org/officeDocument/2006/relationships/tags" Target="../tags/tag157.xml" /><Relationship Id="rId7" Type="http://schemas.openxmlformats.org/officeDocument/2006/relationships/tags" Target="../tags/tag158.xml" /><Relationship Id="rId8" Type="http://schemas.openxmlformats.org/officeDocument/2006/relationships/tags" Target="../tags/tag159.xml" /><Relationship Id="rId9" Type="http://schemas.openxmlformats.org/officeDocument/2006/relationships/tags" Target="../tags/tag160.xml" /></Relationships>
</file>

<file path=ppt/slideLayouts/_rels/slideLayout31.xml.rels>&#65279;<?xml version="1.0" encoding="utf-8" standalone="yes"?><Relationships xmlns="http://schemas.openxmlformats.org/package/2006/relationships"><Relationship Id="rId1" Type="http://schemas.openxmlformats.org/officeDocument/2006/relationships/tags" Target="../tags/tag163.xml" /><Relationship Id="rId10" Type="http://schemas.openxmlformats.org/officeDocument/2006/relationships/tags" Target="../tags/tag170.xml" /><Relationship Id="rId11" Type="http://schemas.openxmlformats.org/officeDocument/2006/relationships/tags" Target="../tags/tag171.xml" /><Relationship Id="rId12" Type="http://schemas.openxmlformats.org/officeDocument/2006/relationships/tags" Target="../tags/tag172.xml" /><Relationship Id="rId13" Type="http://schemas.openxmlformats.org/officeDocument/2006/relationships/slideMaster" Target="../slideMasters/slideMaster3.xml" /><Relationship Id="rId2" Type="http://schemas.openxmlformats.org/officeDocument/2006/relationships/tags" Target="../tags/tag164.xml" /><Relationship Id="rId3" Type="http://schemas.openxmlformats.org/officeDocument/2006/relationships/tags" Target="../tags/tag165.xml" /><Relationship Id="rId4" Type="http://schemas.openxmlformats.org/officeDocument/2006/relationships/image" Target="../media/image24.png" /><Relationship Id="rId5" Type="http://schemas.openxmlformats.org/officeDocument/2006/relationships/tags" Target="../tags/tag166.xml" /><Relationship Id="rId6" Type="http://schemas.openxmlformats.org/officeDocument/2006/relationships/image" Target="../media/image25.png" /><Relationship Id="rId7" Type="http://schemas.openxmlformats.org/officeDocument/2006/relationships/tags" Target="../tags/tag167.xml" /><Relationship Id="rId8" Type="http://schemas.openxmlformats.org/officeDocument/2006/relationships/tags" Target="../tags/tag168.xml" /><Relationship Id="rId9" Type="http://schemas.openxmlformats.org/officeDocument/2006/relationships/tags" Target="../tags/tag169.xml" /></Relationships>
</file>

<file path=ppt/slideLayouts/_rels/slideLayout32.xml.rels>&#65279;<?xml version="1.0" encoding="utf-8" standalone="yes"?><Relationships xmlns="http://schemas.openxmlformats.org/package/2006/relationships"><Relationship Id="rId1" Type="http://schemas.openxmlformats.org/officeDocument/2006/relationships/tags" Target="../tags/tag173.xml" /><Relationship Id="rId10" Type="http://schemas.openxmlformats.org/officeDocument/2006/relationships/tags" Target="../tags/tag180.xml" /><Relationship Id="rId11" Type="http://schemas.openxmlformats.org/officeDocument/2006/relationships/tags" Target="../tags/tag181.xml" /><Relationship Id="rId12" Type="http://schemas.openxmlformats.org/officeDocument/2006/relationships/slideMaster" Target="../slideMasters/slideMaster3.xml" /><Relationship Id="rId2" Type="http://schemas.openxmlformats.org/officeDocument/2006/relationships/tags" Target="../tags/tag174.xml" /><Relationship Id="rId3" Type="http://schemas.openxmlformats.org/officeDocument/2006/relationships/tags" Target="../tags/tag175.xml" /><Relationship Id="rId4" Type="http://schemas.openxmlformats.org/officeDocument/2006/relationships/image" Target="../media/image24.png" /><Relationship Id="rId5" Type="http://schemas.openxmlformats.org/officeDocument/2006/relationships/tags" Target="../tags/tag176.xml" /><Relationship Id="rId6" Type="http://schemas.openxmlformats.org/officeDocument/2006/relationships/image" Target="../media/image25.png" /><Relationship Id="rId7" Type="http://schemas.openxmlformats.org/officeDocument/2006/relationships/tags" Target="../tags/tag177.xml" /><Relationship Id="rId8" Type="http://schemas.openxmlformats.org/officeDocument/2006/relationships/tags" Target="../tags/tag178.xml" /><Relationship Id="rId9" Type="http://schemas.openxmlformats.org/officeDocument/2006/relationships/tags" Target="../tags/tag179.xml" /></Relationships>
</file>

<file path=ppt/slideLayouts/_rels/slideLayout33.xml.rels>&#65279;<?xml version="1.0" encoding="utf-8" standalone="yes"?><Relationships xmlns="http://schemas.openxmlformats.org/package/2006/relationships"><Relationship Id="rId1" Type="http://schemas.openxmlformats.org/officeDocument/2006/relationships/image" Target="../media/image26.png" /><Relationship Id="rId10" Type="http://schemas.openxmlformats.org/officeDocument/2006/relationships/tags" Target="../tags/tag186.xml" /><Relationship Id="rId11" Type="http://schemas.openxmlformats.org/officeDocument/2006/relationships/image" Target="../media/image13.png" /><Relationship Id="rId12" Type="http://schemas.openxmlformats.org/officeDocument/2006/relationships/tags" Target="../tags/tag187.xml" /><Relationship Id="rId13" Type="http://schemas.openxmlformats.org/officeDocument/2006/relationships/image" Target="../media/image14.png" /><Relationship Id="rId14" Type="http://schemas.openxmlformats.org/officeDocument/2006/relationships/tags" Target="../tags/tag188.xml" /><Relationship Id="rId15" Type="http://schemas.openxmlformats.org/officeDocument/2006/relationships/image" Target="../media/image15.png" /><Relationship Id="rId16" Type="http://schemas.openxmlformats.org/officeDocument/2006/relationships/tags" Target="../tags/tag189.xml" /><Relationship Id="rId17" Type="http://schemas.openxmlformats.org/officeDocument/2006/relationships/tags" Target="../tags/tag190.xml" /><Relationship Id="rId18" Type="http://schemas.openxmlformats.org/officeDocument/2006/relationships/tags" Target="../tags/tag191.xml" /><Relationship Id="rId19" Type="http://schemas.openxmlformats.org/officeDocument/2006/relationships/tags" Target="../tags/tag192.xml" /><Relationship Id="rId2" Type="http://schemas.openxmlformats.org/officeDocument/2006/relationships/tags" Target="../tags/tag182.xml" /><Relationship Id="rId20" Type="http://schemas.openxmlformats.org/officeDocument/2006/relationships/tags" Target="../tags/tag193.xml" /><Relationship Id="rId21" Type="http://schemas.openxmlformats.org/officeDocument/2006/relationships/tags" Target="../tags/tag194.xml" /><Relationship Id="rId22" Type="http://schemas.openxmlformats.org/officeDocument/2006/relationships/slideMaster" Target="../slideMasters/slideMaster3.xml" /><Relationship Id="rId3" Type="http://schemas.openxmlformats.org/officeDocument/2006/relationships/image" Target="../media/image9.png" /><Relationship Id="rId4" Type="http://schemas.openxmlformats.org/officeDocument/2006/relationships/tags" Target="../tags/tag183.xml" /><Relationship Id="rId5" Type="http://schemas.openxmlformats.org/officeDocument/2006/relationships/image" Target="../media/image10.png" /><Relationship Id="rId6" Type="http://schemas.openxmlformats.org/officeDocument/2006/relationships/tags" Target="../tags/tag184.xml" /><Relationship Id="rId7" Type="http://schemas.openxmlformats.org/officeDocument/2006/relationships/image" Target="../media/image11.png" /><Relationship Id="rId8" Type="http://schemas.openxmlformats.org/officeDocument/2006/relationships/tags" Target="../tags/tag185.xml" /><Relationship Id="rId9" Type="http://schemas.openxmlformats.org/officeDocument/2006/relationships/image" Target="../media/image12.png" /></Relationships>
</file>

<file path=ppt/slideLayouts/_rels/slideLayout34.xml.rels>&#65279;<?xml version="1.0" encoding="utf-8" standalone="yes"?><Relationships xmlns="http://schemas.openxmlformats.org/package/2006/relationships"><Relationship Id="rId1" Type="http://schemas.openxmlformats.org/officeDocument/2006/relationships/image" Target="../media/image27.png" /><Relationship Id="rId10" Type="http://schemas.openxmlformats.org/officeDocument/2006/relationships/tags" Target="../tags/tag201.xml" /><Relationship Id="rId11" Type="http://schemas.openxmlformats.org/officeDocument/2006/relationships/tags" Target="../tags/tag202.xml" /><Relationship Id="rId12" Type="http://schemas.openxmlformats.org/officeDocument/2006/relationships/slideMaster" Target="../slideMasters/slideMaster3.xml" /><Relationship Id="rId2" Type="http://schemas.openxmlformats.org/officeDocument/2006/relationships/tags" Target="../tags/tag195.xml" /><Relationship Id="rId3" Type="http://schemas.openxmlformats.org/officeDocument/2006/relationships/tags" Target="../tags/tag196.xml" /><Relationship Id="rId4" Type="http://schemas.openxmlformats.org/officeDocument/2006/relationships/image" Target="../media/image28.png" /><Relationship Id="rId5" Type="http://schemas.openxmlformats.org/officeDocument/2006/relationships/tags" Target="../tags/tag197.xml" /><Relationship Id="rId6" Type="http://schemas.openxmlformats.org/officeDocument/2006/relationships/image" Target="../media/image29.png" /><Relationship Id="rId7" Type="http://schemas.openxmlformats.org/officeDocument/2006/relationships/tags" Target="../tags/tag198.xml" /><Relationship Id="rId8" Type="http://schemas.openxmlformats.org/officeDocument/2006/relationships/tags" Target="../tags/tag199.xml" /><Relationship Id="rId9" Type="http://schemas.openxmlformats.org/officeDocument/2006/relationships/tags" Target="../tags/tag200.xml" /></Relationships>
</file>

<file path=ppt/slideLayouts/_rels/slideLayout35.xml.rels>&#65279;<?xml version="1.0" encoding="utf-8" standalone="yes"?><Relationships xmlns="http://schemas.openxmlformats.org/package/2006/relationships"><Relationship Id="rId1" Type="http://schemas.openxmlformats.org/officeDocument/2006/relationships/tags" Target="../tags/tag203.xml" /><Relationship Id="rId10" Type="http://schemas.openxmlformats.org/officeDocument/2006/relationships/tags" Target="../tags/tag210.xml" /><Relationship Id="rId11" Type="http://schemas.openxmlformats.org/officeDocument/2006/relationships/tags" Target="../tags/tag211.xml" /><Relationship Id="rId12" Type="http://schemas.openxmlformats.org/officeDocument/2006/relationships/slideMaster" Target="../slideMasters/slideMaster3.xml" /><Relationship Id="rId2" Type="http://schemas.openxmlformats.org/officeDocument/2006/relationships/tags" Target="../tags/tag204.xml" /><Relationship Id="rId3" Type="http://schemas.openxmlformats.org/officeDocument/2006/relationships/image" Target="../media/image24.png" /><Relationship Id="rId4" Type="http://schemas.openxmlformats.org/officeDocument/2006/relationships/tags" Target="../tags/tag205.xml" /><Relationship Id="rId5" Type="http://schemas.openxmlformats.org/officeDocument/2006/relationships/image" Target="../media/image25.png" /><Relationship Id="rId6" Type="http://schemas.openxmlformats.org/officeDocument/2006/relationships/tags" Target="../tags/tag206.xml" /><Relationship Id="rId7" Type="http://schemas.openxmlformats.org/officeDocument/2006/relationships/tags" Target="../tags/tag207.xml" /><Relationship Id="rId8" Type="http://schemas.openxmlformats.org/officeDocument/2006/relationships/tags" Target="../tags/tag208.xml" /><Relationship Id="rId9" Type="http://schemas.openxmlformats.org/officeDocument/2006/relationships/tags" Target="../tags/tag209.xml" /></Relationships>
</file>

<file path=ppt/slideLayouts/_rels/slideLayout36.xml.rels>&#65279;<?xml version="1.0" encoding="utf-8" standalone="yes"?><Relationships xmlns="http://schemas.openxmlformats.org/package/2006/relationships"><Relationship Id="rId1" Type="http://schemas.openxmlformats.org/officeDocument/2006/relationships/image" Target="../media/image30.png" /><Relationship Id="rId10" Type="http://schemas.openxmlformats.org/officeDocument/2006/relationships/slideMaster" Target="../slideMasters/slideMaster3.xml" /><Relationship Id="rId2" Type="http://schemas.openxmlformats.org/officeDocument/2006/relationships/tags" Target="../tags/tag212.xml" /><Relationship Id="rId3" Type="http://schemas.openxmlformats.org/officeDocument/2006/relationships/tags" Target="../tags/tag213.xml" /><Relationship Id="rId4" Type="http://schemas.openxmlformats.org/officeDocument/2006/relationships/tags" Target="../tags/tag214.xml" /><Relationship Id="rId5" Type="http://schemas.openxmlformats.org/officeDocument/2006/relationships/tags" Target="../tags/tag215.xml" /><Relationship Id="rId6" Type="http://schemas.openxmlformats.org/officeDocument/2006/relationships/tags" Target="../tags/tag216.xml" /><Relationship Id="rId7" Type="http://schemas.openxmlformats.org/officeDocument/2006/relationships/tags" Target="../tags/tag217.xml" /><Relationship Id="rId8" Type="http://schemas.openxmlformats.org/officeDocument/2006/relationships/tags" Target="../tags/tag218.xml" /><Relationship Id="rId9" Type="http://schemas.openxmlformats.org/officeDocument/2006/relationships/tags" Target="../tags/tag219.xml" /></Relationships>
</file>

<file path=ppt/slideLayouts/_rels/slideLayout37.xml.rels>&#65279;<?xml version="1.0" encoding="utf-8" standalone="yes"?><Relationships xmlns="http://schemas.openxmlformats.org/package/2006/relationships"><Relationship Id="rId1" Type="http://schemas.openxmlformats.org/officeDocument/2006/relationships/image" Target="../media/image27.png" /><Relationship Id="rId10" Type="http://schemas.openxmlformats.org/officeDocument/2006/relationships/slideMaster" Target="../slideMasters/slideMaster3.xml" /><Relationship Id="rId2" Type="http://schemas.openxmlformats.org/officeDocument/2006/relationships/tags" Target="../tags/tag220.xml" /><Relationship Id="rId3" Type="http://schemas.openxmlformats.org/officeDocument/2006/relationships/tags" Target="../tags/tag221.xml" /><Relationship Id="rId4" Type="http://schemas.openxmlformats.org/officeDocument/2006/relationships/tags" Target="../tags/tag222.xml" /><Relationship Id="rId5" Type="http://schemas.openxmlformats.org/officeDocument/2006/relationships/tags" Target="../tags/tag223.xml" /><Relationship Id="rId6" Type="http://schemas.openxmlformats.org/officeDocument/2006/relationships/tags" Target="../tags/tag224.xml" /><Relationship Id="rId7" Type="http://schemas.openxmlformats.org/officeDocument/2006/relationships/tags" Target="../tags/tag225.xml" /><Relationship Id="rId8" Type="http://schemas.openxmlformats.org/officeDocument/2006/relationships/tags" Target="../tags/tag226.xml" /><Relationship Id="rId9" Type="http://schemas.openxmlformats.org/officeDocument/2006/relationships/tags" Target="../tags/tag227.xml" /></Relationships>
</file>

<file path=ppt/slideLayouts/_rels/slideLayout38.xml.rels>&#65279;<?xml version="1.0" encoding="utf-8" standalone="yes"?><Relationships xmlns="http://schemas.openxmlformats.org/package/2006/relationships"><Relationship Id="rId1" Type="http://schemas.openxmlformats.org/officeDocument/2006/relationships/image" Target="../media/image27.png" /><Relationship Id="rId10" Type="http://schemas.openxmlformats.org/officeDocument/2006/relationships/slideMaster" Target="../slideMasters/slideMaster3.xml" /><Relationship Id="rId2" Type="http://schemas.openxmlformats.org/officeDocument/2006/relationships/tags" Target="../tags/tag228.xml" /><Relationship Id="rId3" Type="http://schemas.openxmlformats.org/officeDocument/2006/relationships/tags" Target="../tags/tag229.xml" /><Relationship Id="rId4" Type="http://schemas.openxmlformats.org/officeDocument/2006/relationships/tags" Target="../tags/tag230.xml" /><Relationship Id="rId5" Type="http://schemas.openxmlformats.org/officeDocument/2006/relationships/tags" Target="../tags/tag231.xml" /><Relationship Id="rId6" Type="http://schemas.openxmlformats.org/officeDocument/2006/relationships/tags" Target="../tags/tag232.xml" /><Relationship Id="rId7" Type="http://schemas.openxmlformats.org/officeDocument/2006/relationships/tags" Target="../tags/tag233.xml" /><Relationship Id="rId8" Type="http://schemas.openxmlformats.org/officeDocument/2006/relationships/tags" Target="../tags/tag234.xml" /><Relationship Id="rId9" Type="http://schemas.openxmlformats.org/officeDocument/2006/relationships/tags" Target="../tags/tag235.xml" /></Relationships>
</file>

<file path=ppt/slideLayouts/_rels/slideLayout39.xml.rels>&#65279;<?xml version="1.0" encoding="utf-8" standalone="yes"?><Relationships xmlns="http://schemas.openxmlformats.org/package/2006/relationships"><Relationship Id="rId1" Type="http://schemas.openxmlformats.org/officeDocument/2006/relationships/tags" Target="../tags/tag236.xml" /><Relationship Id="rId10" Type="http://schemas.openxmlformats.org/officeDocument/2006/relationships/slideMaster" Target="../slideMasters/slideMaster3.xml" /><Relationship Id="rId2" Type="http://schemas.openxmlformats.org/officeDocument/2006/relationships/tags" Target="../tags/tag237.xml" /><Relationship Id="rId3" Type="http://schemas.openxmlformats.org/officeDocument/2006/relationships/tags" Target="../tags/tag238.xml" /><Relationship Id="rId4" Type="http://schemas.openxmlformats.org/officeDocument/2006/relationships/tags" Target="../tags/tag239.xml" /><Relationship Id="rId5" Type="http://schemas.openxmlformats.org/officeDocument/2006/relationships/tags" Target="../tags/tag240.xml" /><Relationship Id="rId6" Type="http://schemas.openxmlformats.org/officeDocument/2006/relationships/tags" Target="../tags/tag241.xml" /><Relationship Id="rId7" Type="http://schemas.openxmlformats.org/officeDocument/2006/relationships/tags" Target="../tags/tag242.xml" /><Relationship Id="rId8" Type="http://schemas.openxmlformats.org/officeDocument/2006/relationships/tags" Target="../tags/tag243.xml" /><Relationship Id="rId9" Type="http://schemas.openxmlformats.org/officeDocument/2006/relationships/tags" Target="../tags/tag244.xml" /></Relationships>
</file>

<file path=ppt/slideLayouts/_rels/slideLayout40.xml.rels>&#65279;<?xml version="1.0" encoding="utf-8" standalone="yes"?><Relationships xmlns="http://schemas.openxmlformats.org/package/2006/relationships"><Relationship Id="rId1" Type="http://schemas.openxmlformats.org/officeDocument/2006/relationships/tags" Target="../tags/tag245.xml" /><Relationship Id="rId10" Type="http://schemas.openxmlformats.org/officeDocument/2006/relationships/tags" Target="../tags/tag251.xml" /><Relationship Id="rId11" Type="http://schemas.openxmlformats.org/officeDocument/2006/relationships/tags" Target="../tags/tag252.xml" /><Relationship Id="rId12" Type="http://schemas.openxmlformats.org/officeDocument/2006/relationships/tags" Target="../tags/tag253.xml" /><Relationship Id="rId13" Type="http://schemas.openxmlformats.org/officeDocument/2006/relationships/tags" Target="../tags/tag254.xml" /><Relationship Id="rId14" Type="http://schemas.openxmlformats.org/officeDocument/2006/relationships/slideMaster" Target="../slideMasters/slideMaster3.xml" /><Relationship Id="rId2" Type="http://schemas.openxmlformats.org/officeDocument/2006/relationships/tags" Target="../tags/tag246.xml" /><Relationship Id="rId3" Type="http://schemas.openxmlformats.org/officeDocument/2006/relationships/image" Target="../media/image31.png" /><Relationship Id="rId4" Type="http://schemas.openxmlformats.org/officeDocument/2006/relationships/tags" Target="../tags/tag247.xml" /><Relationship Id="rId5" Type="http://schemas.openxmlformats.org/officeDocument/2006/relationships/image" Target="../media/image32.png" /><Relationship Id="rId6" Type="http://schemas.openxmlformats.org/officeDocument/2006/relationships/tags" Target="../tags/tag248.xml" /><Relationship Id="rId7" Type="http://schemas.openxmlformats.org/officeDocument/2006/relationships/image" Target="../media/image33.png" /><Relationship Id="rId8" Type="http://schemas.openxmlformats.org/officeDocument/2006/relationships/tags" Target="../tags/tag249.xml" /><Relationship Id="rId9" Type="http://schemas.openxmlformats.org/officeDocument/2006/relationships/tags" Target="../tags/tag250.xml" /></Relationships>
</file>

<file path=ppt/slideLayouts/_rels/slideLayout41.xml.rels>&#65279;<?xml version="1.0" encoding="utf-8" standalone="yes"?><Relationships xmlns="http://schemas.openxmlformats.org/package/2006/relationships"><Relationship Id="rId1" Type="http://schemas.openxmlformats.org/officeDocument/2006/relationships/tags" Target="../tags/tag261.xml" /><Relationship Id="rId2" Type="http://schemas.openxmlformats.org/officeDocument/2006/relationships/image" Target="../media/image34.jpeg" /><Relationship Id="rId3" Type="http://schemas.openxmlformats.org/officeDocument/2006/relationships/tags" Target="../tags/tag262.xml" /><Relationship Id="rId4" Type="http://schemas.openxmlformats.org/officeDocument/2006/relationships/tags" Target="../tags/tag263.xml" /><Relationship Id="rId5" Type="http://schemas.openxmlformats.org/officeDocument/2006/relationships/tags" Target="../tags/tag264.xml" /><Relationship Id="rId6" Type="http://schemas.openxmlformats.org/officeDocument/2006/relationships/tags" Target="../tags/tag265.xml" /><Relationship Id="rId7" Type="http://schemas.openxmlformats.org/officeDocument/2006/relationships/tags" Target="../tags/tag266.xml" /><Relationship Id="rId8" Type="http://schemas.openxmlformats.org/officeDocument/2006/relationships/slideMaster" Target="../slideMasters/slideMaster4.xml" /></Relationships>
</file>

<file path=ppt/slideLayouts/_rels/slideLayout42.xml.rels>&#65279;<?xml version="1.0" encoding="utf-8" standalone="yes"?><Relationships xmlns="http://schemas.openxmlformats.org/package/2006/relationships"><Relationship Id="rId1" Type="http://schemas.openxmlformats.org/officeDocument/2006/relationships/image" Target="../media/image35.png" /><Relationship Id="rId2" Type="http://schemas.openxmlformats.org/officeDocument/2006/relationships/tags" Target="../tags/tag267.xml" /><Relationship Id="rId3" Type="http://schemas.openxmlformats.org/officeDocument/2006/relationships/tags" Target="../tags/tag268.xml" /><Relationship Id="rId4" Type="http://schemas.openxmlformats.org/officeDocument/2006/relationships/tags" Target="../tags/tag269.xml" /><Relationship Id="rId5" Type="http://schemas.openxmlformats.org/officeDocument/2006/relationships/tags" Target="../tags/tag270.xml" /><Relationship Id="rId6" Type="http://schemas.openxmlformats.org/officeDocument/2006/relationships/tags" Target="../tags/tag271.xml" /><Relationship Id="rId7" Type="http://schemas.openxmlformats.org/officeDocument/2006/relationships/tags" Target="../tags/tag272.xml" /><Relationship Id="rId8"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tags" Target="../tags/tag273.xml" /><Relationship Id="rId2" Type="http://schemas.openxmlformats.org/officeDocument/2006/relationships/image" Target="../media/image34.jpeg" /><Relationship Id="rId3" Type="http://schemas.openxmlformats.org/officeDocument/2006/relationships/tags" Target="../tags/tag274.xml" /><Relationship Id="rId4" Type="http://schemas.openxmlformats.org/officeDocument/2006/relationships/tags" Target="../tags/tag275.xml" /><Relationship Id="rId5" Type="http://schemas.openxmlformats.org/officeDocument/2006/relationships/tags" Target="../tags/tag276.xml" /><Relationship Id="rId6" Type="http://schemas.openxmlformats.org/officeDocument/2006/relationships/tags" Target="../tags/tag277.xml" /><Relationship Id="rId7"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image" Target="../media/image35.png" /><Relationship Id="rId2" Type="http://schemas.openxmlformats.org/officeDocument/2006/relationships/tags" Target="../tags/tag278.xml" /><Relationship Id="rId3" Type="http://schemas.openxmlformats.org/officeDocument/2006/relationships/tags" Target="../tags/tag279.xml" /><Relationship Id="rId4" Type="http://schemas.openxmlformats.org/officeDocument/2006/relationships/tags" Target="../tags/tag280.xml" /><Relationship Id="rId5" Type="http://schemas.openxmlformats.org/officeDocument/2006/relationships/tags" Target="../tags/tag281.xml" /><Relationship Id="rId6" Type="http://schemas.openxmlformats.org/officeDocument/2006/relationships/tags" Target="../tags/tag282.xml" /><Relationship Id="rId7" Type="http://schemas.openxmlformats.org/officeDocument/2006/relationships/tags" Target="../tags/tag283.xml" /><Relationship Id="rId8" Type="http://schemas.openxmlformats.org/officeDocument/2006/relationships/tags" Target="../tags/tag284.xml" /><Relationship Id="rId9" Type="http://schemas.openxmlformats.org/officeDocument/2006/relationships/slideMaster" Target="../slideMasters/slideMaster4.xml" /></Relationships>
</file>

<file path=ppt/slideLayouts/_rels/slideLayout45.xml.rels>&#65279;<?xml version="1.0" encoding="utf-8" standalone="yes"?><Relationships xmlns="http://schemas.openxmlformats.org/package/2006/relationships"><Relationship Id="rId1" Type="http://schemas.openxmlformats.org/officeDocument/2006/relationships/image" Target="../media/image35.png" /><Relationship Id="rId10" Type="http://schemas.openxmlformats.org/officeDocument/2006/relationships/tags" Target="../tags/tag293.xml" /><Relationship Id="rId11" Type="http://schemas.openxmlformats.org/officeDocument/2006/relationships/slideMaster" Target="../slideMasters/slideMaster4.xml" /><Relationship Id="rId2" Type="http://schemas.openxmlformats.org/officeDocument/2006/relationships/tags" Target="../tags/tag285.xml" /><Relationship Id="rId3" Type="http://schemas.openxmlformats.org/officeDocument/2006/relationships/tags" Target="../tags/tag286.xml" /><Relationship Id="rId4" Type="http://schemas.openxmlformats.org/officeDocument/2006/relationships/tags" Target="../tags/tag287.xml" /><Relationship Id="rId5" Type="http://schemas.openxmlformats.org/officeDocument/2006/relationships/tags" Target="../tags/tag288.xml" /><Relationship Id="rId6" Type="http://schemas.openxmlformats.org/officeDocument/2006/relationships/tags" Target="../tags/tag289.xml" /><Relationship Id="rId7" Type="http://schemas.openxmlformats.org/officeDocument/2006/relationships/tags" Target="../tags/tag290.xml" /><Relationship Id="rId8" Type="http://schemas.openxmlformats.org/officeDocument/2006/relationships/tags" Target="../tags/tag291.xml" /><Relationship Id="rId9" Type="http://schemas.openxmlformats.org/officeDocument/2006/relationships/tags" Target="../tags/tag292.xml" /></Relationships>
</file>

<file path=ppt/slideLayouts/_rels/slideLayout46.xml.rels>&#65279;<?xml version="1.0" encoding="utf-8" standalone="yes"?><Relationships xmlns="http://schemas.openxmlformats.org/package/2006/relationships"><Relationship Id="rId1" Type="http://schemas.openxmlformats.org/officeDocument/2006/relationships/image" Target="../media/image35.png" /><Relationship Id="rId2" Type="http://schemas.openxmlformats.org/officeDocument/2006/relationships/tags" Target="../tags/tag294.xml" /><Relationship Id="rId3" Type="http://schemas.openxmlformats.org/officeDocument/2006/relationships/tags" Target="../tags/tag295.xml" /><Relationship Id="rId4" Type="http://schemas.openxmlformats.org/officeDocument/2006/relationships/tags" Target="../tags/tag296.xml" /><Relationship Id="rId5" Type="http://schemas.openxmlformats.org/officeDocument/2006/relationships/tags" Target="../tags/tag297.xml" /><Relationship Id="rId6" Type="http://schemas.openxmlformats.org/officeDocument/2006/relationships/tags" Target="../tags/tag298.xml" /><Relationship Id="rId7" Type="http://schemas.openxmlformats.org/officeDocument/2006/relationships/slideMaster" Target="../slideMasters/slideMaster4.xml" /></Relationships>
</file>

<file path=ppt/slideLayouts/_rels/slideLayout47.xml.rels>&#65279;<?xml version="1.0" encoding="utf-8" standalone="yes"?><Relationships xmlns="http://schemas.openxmlformats.org/package/2006/relationships"><Relationship Id="rId1" Type="http://schemas.openxmlformats.org/officeDocument/2006/relationships/image" Target="../media/image35.png" /><Relationship Id="rId2" Type="http://schemas.openxmlformats.org/officeDocument/2006/relationships/tags" Target="../tags/tag299.xml" /><Relationship Id="rId3" Type="http://schemas.openxmlformats.org/officeDocument/2006/relationships/tags" Target="../tags/tag300.xml" /><Relationship Id="rId4" Type="http://schemas.openxmlformats.org/officeDocument/2006/relationships/tags" Target="../tags/tag301.xml" /><Relationship Id="rId5" Type="http://schemas.openxmlformats.org/officeDocument/2006/relationships/tags" Target="../tags/tag302.xml" /><Relationship Id="rId6" Type="http://schemas.openxmlformats.org/officeDocument/2006/relationships/slideMaster" Target="../slideMasters/slideMaster4.xml" /></Relationships>
</file>

<file path=ppt/slideLayouts/_rels/slideLayout48.xml.rels>&#65279;<?xml version="1.0" encoding="utf-8" standalone="yes"?><Relationships xmlns="http://schemas.openxmlformats.org/package/2006/relationships"><Relationship Id="rId1" Type="http://schemas.openxmlformats.org/officeDocument/2006/relationships/image" Target="../media/image35.png" /><Relationship Id="rId2" Type="http://schemas.openxmlformats.org/officeDocument/2006/relationships/tags" Target="../tags/tag303.xml" /><Relationship Id="rId3" Type="http://schemas.openxmlformats.org/officeDocument/2006/relationships/tags" Target="../tags/tag304.xml" /><Relationship Id="rId4" Type="http://schemas.openxmlformats.org/officeDocument/2006/relationships/tags" Target="../tags/tag305.xml" /><Relationship Id="rId5" Type="http://schemas.openxmlformats.org/officeDocument/2006/relationships/tags" Target="../tags/tag306.xml" /><Relationship Id="rId6" Type="http://schemas.openxmlformats.org/officeDocument/2006/relationships/tags" Target="../tags/tag307.xml" /><Relationship Id="rId7" Type="http://schemas.openxmlformats.org/officeDocument/2006/relationships/tags" Target="../tags/tag308.xml" /><Relationship Id="rId8" Type="http://schemas.openxmlformats.org/officeDocument/2006/relationships/tags" Target="../tags/tag309.xml" /><Relationship Id="rId9" Type="http://schemas.openxmlformats.org/officeDocument/2006/relationships/slideMaster" Target="../slideMasters/slideMaster4.xml" /></Relationships>
</file>

<file path=ppt/slideLayouts/_rels/slideLayout49.xml.rels>&#65279;<?xml version="1.0" encoding="utf-8" standalone="yes"?><Relationships xmlns="http://schemas.openxmlformats.org/package/2006/relationships"><Relationship Id="rId1" Type="http://schemas.openxmlformats.org/officeDocument/2006/relationships/tags" Target="../tags/tag310.xml" /><Relationship Id="rId10" Type="http://schemas.openxmlformats.org/officeDocument/2006/relationships/slideMaster" Target="../slideMasters/slideMaster4.xml" /><Relationship Id="rId2" Type="http://schemas.openxmlformats.org/officeDocument/2006/relationships/tags" Target="../tags/tag311.xml" /><Relationship Id="rId3" Type="http://schemas.openxmlformats.org/officeDocument/2006/relationships/image" Target="../media/image36.png" /><Relationship Id="rId4" Type="http://schemas.openxmlformats.org/officeDocument/2006/relationships/tags" Target="../tags/tag312.xml" /><Relationship Id="rId5" Type="http://schemas.openxmlformats.org/officeDocument/2006/relationships/tags" Target="../tags/tag313.xml" /><Relationship Id="rId6" Type="http://schemas.openxmlformats.org/officeDocument/2006/relationships/tags" Target="../tags/tag314.xml" /><Relationship Id="rId7" Type="http://schemas.openxmlformats.org/officeDocument/2006/relationships/tags" Target="../tags/tag315.xml" /><Relationship Id="rId8" Type="http://schemas.openxmlformats.org/officeDocument/2006/relationships/tags" Target="../tags/tag316.xml" /><Relationship Id="rId9" Type="http://schemas.openxmlformats.org/officeDocument/2006/relationships/tags" Target="../tags/tag317.xml" /></Relationships>
</file>

<file path=ppt/slideLayouts/_rels/slideLayout50.xml.rels>&#65279;<?xml version="1.0" encoding="utf-8" standalone="yes"?><Relationships xmlns="http://schemas.openxmlformats.org/package/2006/relationships"><Relationship Id="rId1" Type="http://schemas.openxmlformats.org/officeDocument/2006/relationships/tags" Target="../tags/tag318.xml" /><Relationship Id="rId2" Type="http://schemas.openxmlformats.org/officeDocument/2006/relationships/tags" Target="../tags/tag319.xml" /><Relationship Id="rId3" Type="http://schemas.openxmlformats.org/officeDocument/2006/relationships/image" Target="../media/image36.png" /><Relationship Id="rId4" Type="http://schemas.openxmlformats.org/officeDocument/2006/relationships/tags" Target="../tags/tag320.xml" /><Relationship Id="rId5" Type="http://schemas.openxmlformats.org/officeDocument/2006/relationships/tags" Target="../tags/tag321.xml" /><Relationship Id="rId6" Type="http://schemas.openxmlformats.org/officeDocument/2006/relationships/tags" Target="../tags/tag322.xml" /><Relationship Id="rId7" Type="http://schemas.openxmlformats.org/officeDocument/2006/relationships/tags" Target="../tags/tag323.xml" /><Relationship Id="rId8" Type="http://schemas.openxmlformats.org/officeDocument/2006/relationships/tags" Target="../tags/tag324.xml" /><Relationship Id="rId9" Type="http://schemas.openxmlformats.org/officeDocument/2006/relationships/slideMaster" Target="../slideMasters/slideMaster4.xml" /></Relationships>
</file>

<file path=ppt/slideLayouts/_rels/slideLayout51.xml.rels>&#65279;<?xml version="1.0" encoding="utf-8" standalone="yes"?><Relationships xmlns="http://schemas.openxmlformats.org/package/2006/relationships"><Relationship Id="rId1" Type="http://schemas.openxmlformats.org/officeDocument/2006/relationships/tags" Target="../tags/tag325.xml" /><Relationship Id="rId10" Type="http://schemas.openxmlformats.org/officeDocument/2006/relationships/tags" Target="../tags/tag333.xml" /><Relationship Id="rId11" Type="http://schemas.openxmlformats.org/officeDocument/2006/relationships/slideMaster" Target="../slideMasters/slideMaster4.xml" /><Relationship Id="rId2" Type="http://schemas.openxmlformats.org/officeDocument/2006/relationships/image" Target="../media/image34.jpeg" /><Relationship Id="rId3" Type="http://schemas.openxmlformats.org/officeDocument/2006/relationships/tags" Target="../tags/tag326.xml" /><Relationship Id="rId4" Type="http://schemas.openxmlformats.org/officeDocument/2006/relationships/tags" Target="../tags/tag327.xml" /><Relationship Id="rId5" Type="http://schemas.openxmlformats.org/officeDocument/2006/relationships/tags" Target="../tags/tag328.xml" /><Relationship Id="rId6" Type="http://schemas.openxmlformats.org/officeDocument/2006/relationships/tags" Target="../tags/tag329.xml" /><Relationship Id="rId7" Type="http://schemas.openxmlformats.org/officeDocument/2006/relationships/tags" Target="../tags/tag330.xml" /><Relationship Id="rId8" Type="http://schemas.openxmlformats.org/officeDocument/2006/relationships/tags" Target="../tags/tag331.xml" /><Relationship Id="rId9" Type="http://schemas.openxmlformats.org/officeDocument/2006/relationships/tags" Target="../tags/tag332.xml" /></Relationships>
</file>

<file path=ppt/slideLayouts/_rels/slideLayout52.xml.rels>&#65279;<?xml version="1.0" encoding="utf-8" standalone="yes"?><Relationships xmlns="http://schemas.openxmlformats.org/package/2006/relationships"><Relationship Id="rId1" Type="http://schemas.openxmlformats.org/officeDocument/2006/relationships/tags" Target="../tags/tag334.xml" /><Relationship Id="rId2" Type="http://schemas.openxmlformats.org/officeDocument/2006/relationships/tags" Target="../tags/tag335.xml" /><Relationship Id="rId3" Type="http://schemas.openxmlformats.org/officeDocument/2006/relationships/tags" Target="../tags/tag336.xml" /><Relationship Id="rId4" Type="http://schemas.openxmlformats.org/officeDocument/2006/relationships/tags" Target="../tags/tag337.xml" /><Relationship Id="rId5" Type="http://schemas.openxmlformats.org/officeDocument/2006/relationships/image" Target="../media/image37.png" /><Relationship Id="rId6" Type="http://schemas.openxmlformats.org/officeDocument/2006/relationships/slideMaster" Target="../slideMasters/slideMaster4.xml" /></Relationships>
</file>

<file path=ppt/slideLayouts/_rels/slideLayout53.xml.rels>&#65279;<?xml version="1.0" encoding="utf-8" standalone="yes"?><Relationships xmlns="http://schemas.openxmlformats.org/package/2006/relationships"><Relationship Id="rId1" Type="http://schemas.openxmlformats.org/officeDocument/2006/relationships/tags" Target="../tags/tag338.xml" /><Relationship Id="rId2" Type="http://schemas.openxmlformats.org/officeDocument/2006/relationships/image" Target="../media/image36.png" /><Relationship Id="rId3" Type="http://schemas.openxmlformats.org/officeDocument/2006/relationships/tags" Target="../tags/tag339.xml" /><Relationship Id="rId4" Type="http://schemas.openxmlformats.org/officeDocument/2006/relationships/tags" Target="../tags/tag340.xml" /><Relationship Id="rId5" Type="http://schemas.openxmlformats.org/officeDocument/2006/relationships/tags" Target="../tags/tag341.xml" /><Relationship Id="rId6" Type="http://schemas.openxmlformats.org/officeDocument/2006/relationships/tags" Target="../tags/tag342.xml" /><Relationship Id="rId7" Type="http://schemas.openxmlformats.org/officeDocument/2006/relationships/tags" Target="../tags/tag343.xml" /><Relationship Id="rId8" Type="http://schemas.openxmlformats.org/officeDocument/2006/relationships/tags" Target="../tags/tag344.xml" /><Relationship Id="rId9" Type="http://schemas.openxmlformats.org/officeDocument/2006/relationships/slideMaster" Target="../slideMasters/slideMaster4.xml" /></Relationships>
</file>

<file path=ppt/slideLayouts/_rels/slideLayout54.xml.rels>&#65279;<?xml version="1.0" encoding="utf-8" standalone="yes"?><Relationships xmlns="http://schemas.openxmlformats.org/package/2006/relationships"><Relationship Id="rId1" Type="http://schemas.openxmlformats.org/officeDocument/2006/relationships/tags" Target="../tags/tag345.xml" /><Relationship Id="rId2" Type="http://schemas.openxmlformats.org/officeDocument/2006/relationships/tags" Target="../tags/tag346.xml" /><Relationship Id="rId3" Type="http://schemas.openxmlformats.org/officeDocument/2006/relationships/tags" Target="../tags/tag347.xml" /><Relationship Id="rId4" Type="http://schemas.openxmlformats.org/officeDocument/2006/relationships/tags" Target="../tags/tag348.xml" /><Relationship Id="rId5" Type="http://schemas.openxmlformats.org/officeDocument/2006/relationships/tags" Target="../tags/tag349.xml" /><Relationship Id="rId6" Type="http://schemas.openxmlformats.org/officeDocument/2006/relationships/tags" Target="../tags/tag350.xml" /><Relationship Id="rId7" Type="http://schemas.openxmlformats.org/officeDocument/2006/relationships/tags" Target="../tags/tag351.xml" /><Relationship Id="rId8" Type="http://schemas.openxmlformats.org/officeDocument/2006/relationships/image" Target="../media/image37.png" /><Relationship Id="rId9" Type="http://schemas.openxmlformats.org/officeDocument/2006/relationships/slideMaster" Target="../slideMasters/slideMaster4.xml" /></Relationships>
</file>

<file path=ppt/slideLayouts/_rels/slideLayout55.xml.rels>&#65279;<?xml version="1.0" encoding="utf-8" standalone="yes"?><Relationships xmlns="http://schemas.openxmlformats.org/package/2006/relationships"><Relationship Id="rId1" Type="http://schemas.openxmlformats.org/officeDocument/2006/relationships/tags" Target="../tags/tag352.xml" /><Relationship Id="rId2" Type="http://schemas.openxmlformats.org/officeDocument/2006/relationships/tags" Target="../tags/tag353.xml" /><Relationship Id="rId3" Type="http://schemas.openxmlformats.org/officeDocument/2006/relationships/tags" Target="../tags/tag354.xml" /><Relationship Id="rId4" Type="http://schemas.openxmlformats.org/officeDocument/2006/relationships/tags" Target="../tags/tag355.xml" /><Relationship Id="rId5" Type="http://schemas.openxmlformats.org/officeDocument/2006/relationships/tags" Target="../tags/tag356.xml" /><Relationship Id="rId6" Type="http://schemas.openxmlformats.org/officeDocument/2006/relationships/tags" Target="../tags/tag357.xml" /><Relationship Id="rId7" Type="http://schemas.openxmlformats.org/officeDocument/2006/relationships/tags" Target="../tags/tag358.xml" /><Relationship Id="rId8" Type="http://schemas.openxmlformats.org/officeDocument/2006/relationships/image" Target="../media/image37.png" /><Relationship Id="rId9" Type="http://schemas.openxmlformats.org/officeDocument/2006/relationships/slideMaster" Target="../slideMasters/slideMaster4.xml" /></Relationships>
</file>

<file path=ppt/slideLayouts/_rels/slideLayout56.xml.rels>&#65279;<?xml version="1.0" encoding="utf-8" standalone="yes"?><Relationships xmlns="http://schemas.openxmlformats.org/package/2006/relationships"><Relationship Id="rId1" Type="http://schemas.openxmlformats.org/officeDocument/2006/relationships/tags" Target="../tags/tag359.xml" /><Relationship Id="rId2" Type="http://schemas.openxmlformats.org/officeDocument/2006/relationships/tags" Target="../tags/tag360.xml" /><Relationship Id="rId3" Type="http://schemas.openxmlformats.org/officeDocument/2006/relationships/tags" Target="../tags/tag361.xml" /><Relationship Id="rId4" Type="http://schemas.openxmlformats.org/officeDocument/2006/relationships/tags" Target="../tags/tag362.xml" /><Relationship Id="rId5" Type="http://schemas.openxmlformats.org/officeDocument/2006/relationships/tags" Target="../tags/tag363.xml" /><Relationship Id="rId6" Type="http://schemas.openxmlformats.org/officeDocument/2006/relationships/tags" Target="../tags/tag364.xml" /><Relationship Id="rId7" Type="http://schemas.openxmlformats.org/officeDocument/2006/relationships/tags" Target="../tags/tag365.xml" /><Relationship Id="rId8" Type="http://schemas.openxmlformats.org/officeDocument/2006/relationships/image" Target="../media/image37.png" /><Relationship Id="rId9" Type="http://schemas.openxmlformats.org/officeDocument/2006/relationships/slideMaster" Target="../slideMasters/slideMaster4.xml" /></Relationships>
</file>

<file path=ppt/slideLayouts/_rels/slideLayout57.xml.rels>&#65279;<?xml version="1.0" encoding="utf-8" standalone="yes"?><Relationships xmlns="http://schemas.openxmlformats.org/package/2006/relationships"><Relationship Id="rId1" Type="http://schemas.openxmlformats.org/officeDocument/2006/relationships/tags" Target="../tags/tag366.xml" /><Relationship Id="rId10" Type="http://schemas.openxmlformats.org/officeDocument/2006/relationships/image" Target="../media/image37.png" /><Relationship Id="rId11" Type="http://schemas.openxmlformats.org/officeDocument/2006/relationships/slideMaster" Target="../slideMasters/slideMaster4.xml" /><Relationship Id="rId2" Type="http://schemas.openxmlformats.org/officeDocument/2006/relationships/tags" Target="../tags/tag367.xml" /><Relationship Id="rId3" Type="http://schemas.openxmlformats.org/officeDocument/2006/relationships/tags" Target="../tags/tag368.xml" /><Relationship Id="rId4" Type="http://schemas.openxmlformats.org/officeDocument/2006/relationships/tags" Target="../tags/tag369.xml" /><Relationship Id="rId5" Type="http://schemas.openxmlformats.org/officeDocument/2006/relationships/tags" Target="../tags/tag370.xml" /><Relationship Id="rId6" Type="http://schemas.openxmlformats.org/officeDocument/2006/relationships/tags" Target="../tags/tag371.xml" /><Relationship Id="rId7" Type="http://schemas.openxmlformats.org/officeDocument/2006/relationships/tags" Target="../tags/tag372.xml" /><Relationship Id="rId8" Type="http://schemas.openxmlformats.org/officeDocument/2006/relationships/tags" Target="../tags/tag373.xml" /><Relationship Id="rId9" Type="http://schemas.openxmlformats.org/officeDocument/2006/relationships/tags" Target="../tags/tag374.xml" /></Relationships>
</file>

<file path=ppt/slideLayouts/_rels/slideLayout58.xml.rels>&#65279;<?xml version="1.0" encoding="utf-8" standalone="yes"?><Relationships xmlns="http://schemas.openxmlformats.org/package/2006/relationships"><Relationship Id="rId1" Type="http://schemas.openxmlformats.org/officeDocument/2006/relationships/tags" Target="../tags/tag375.xml" /><Relationship Id="rId2" Type="http://schemas.openxmlformats.org/officeDocument/2006/relationships/tags" Target="../tags/tag376.xml" /><Relationship Id="rId3" Type="http://schemas.openxmlformats.org/officeDocument/2006/relationships/tags" Target="../tags/tag377.xml" /><Relationship Id="rId4" Type="http://schemas.openxmlformats.org/officeDocument/2006/relationships/tags" Target="../tags/tag378.xml" /><Relationship Id="rId5" Type="http://schemas.openxmlformats.org/officeDocument/2006/relationships/tags" Target="../tags/tag379.xml" /><Relationship Id="rId6" Type="http://schemas.openxmlformats.org/officeDocument/2006/relationships/tags" Target="../tags/tag380.xml" /><Relationship Id="rId7" Type="http://schemas.openxmlformats.org/officeDocument/2006/relationships/image" Target="../media/image37.png" /><Relationship Id="rId8" Type="http://schemas.openxmlformats.org/officeDocument/2006/relationships/slideMaster" Target="../slideMasters/slideMaster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CDA8398-5902-46A0-8041-1B1935963F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FE7898-7320-49EF-A93C-1CE196208C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9A6E376-8AAB-40DC-9A14-9031E726BC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9451ACB-A919-4927-84D1-8F4F103282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7985CDB-A4D4-4B1E-B77B-75567009728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911A60F-B04F-4D07-9F8A-EE685E21E0D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4F727B4-06CD-4820-A770-B7C4DBC1F19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2F8979D-1168-4450-B6C4-49EAD8D3BD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E56485-FF52-497A-8A36-BF35DBBC5D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5DB953-3001-400C-B4C2-FF0B74C343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D1B600-CF7B-4CB2-B08C-BF970408D5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1" name=""/>
        <p:cNvGrpSpPr/>
        <p:nvPr/>
      </p:nvGrpSpPr>
      <p:grpSpPr>
        <a:xfrm>
          <a:off x="0" y="0"/>
          <a:ext cx="0" cy="0"/>
        </a:xfrm>
      </p:grpSpPr>
      <p:pic>
        <p:nvPicPr>
          <p:cNvPr id="12" name="图片 11"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3" name="图片 12" descr="5"/>
          <p:cNvPicPr/>
          <p:nvPr userDrawn="1">
            <p:custDataLst>
              <p:tags r:id="rId4"/>
            </p:custDataLst>
          </p:nvPr>
        </p:nvPicPr>
        <p:blipFill>
          <a:blip r:embed="rId3"/>
          <a:srcRect l="9260" t="41715" r="73878" b="28140"/>
          <a:stretch>
            <a:fillRect/>
          </a:stretch>
        </p:blipFill>
        <p:spPr>
          <a:xfrm>
            <a:off x="0" y="0"/>
            <a:ext cx="2098354" cy="1895930"/>
          </a:xfrm>
          <a:prstGeom prst="rect">
            <a:avLst/>
          </a:prstGeom>
        </p:spPr>
      </p:pic>
      <p:pic>
        <p:nvPicPr>
          <p:cNvPr id="15" name="图片 14" descr="4"/>
          <p:cNvPicPr/>
          <p:nvPr userDrawn="1">
            <p:custDataLst>
              <p:tags r:id="rId6"/>
            </p:custDataLst>
          </p:nvPr>
        </p:nvPicPr>
        <p:blipFill>
          <a:blip r:embed="rId5"/>
          <a:srcRect l="59117" t="22040" r="1526" b="27731"/>
          <a:stretch>
            <a:fillRect/>
          </a:stretch>
        </p:blipFill>
        <p:spPr>
          <a:xfrm>
            <a:off x="8011983" y="0"/>
            <a:ext cx="4180017" cy="2670162"/>
          </a:xfrm>
          <a:prstGeom prst="rect">
            <a:avLst/>
          </a:prstGeom>
        </p:spPr>
      </p:pic>
      <p:pic>
        <p:nvPicPr>
          <p:cNvPr id="16" name="图片 15" descr="6"/>
          <p:cNvPicPr/>
          <p:nvPr userDrawn="1">
            <p:custDataLst>
              <p:tags r:id="rId8"/>
            </p:custDataLst>
          </p:nvPr>
        </p:nvPicPr>
        <p:blipFill>
          <a:blip r:embed="rId7"/>
          <a:srcRect t="59087"/>
          <a:stretch>
            <a:fillRect/>
          </a:stretch>
        </p:blipFill>
        <p:spPr>
          <a:xfrm>
            <a:off x="1200" y="4377383"/>
            <a:ext cx="12189600" cy="2480617"/>
          </a:xfrm>
          <a:prstGeom prst="rect">
            <a:avLst/>
          </a:prstGeom>
        </p:spPr>
      </p:pic>
      <p:pic>
        <p:nvPicPr>
          <p:cNvPr id="17" name="图片 16" descr="1"/>
          <p:cNvPicPr/>
          <p:nvPr userDrawn="1">
            <p:custDataLst>
              <p:tags r:id="rId10"/>
            </p:custDataLst>
          </p:nvPr>
        </p:nvPicPr>
        <p:blipFill>
          <a:blip r:embed="rId9"/>
          <a:srcRect l="38271" t="59123" r="36720"/>
          <a:stretch>
            <a:fillRect/>
          </a:stretch>
        </p:blipFill>
        <p:spPr>
          <a:xfrm>
            <a:off x="7221638" y="2794883"/>
            <a:ext cx="4970362" cy="4063117"/>
          </a:xfrm>
          <a:prstGeom prst="rect">
            <a:avLst/>
          </a:prstGeom>
        </p:spPr>
      </p:pic>
      <p:sp>
        <p:nvSpPr>
          <p:cNvPr id="2" name="标题 1"/>
          <p:cNvSpPr>
            <a:spLocks noGrp="1"/>
          </p:cNvSpPr>
          <p:nvPr>
            <p:ph type="ctrTitle"/>
            <p:custDataLst>
              <p:tags r:id="rId11"/>
            </p:custDataLst>
          </p:nvPr>
        </p:nvSpPr>
        <p:spPr>
          <a:xfrm>
            <a:off x="742966" y="1984619"/>
            <a:ext cx="6611186" cy="2122805"/>
          </a:xfrm>
        </p:spPr>
        <p:txBody>
          <a:bodyPr vert="horz" wrap="square" lIns="101600" tIns="38100" rIns="76200" bIns="38100" rtlCol="0" anchor="b" anchorCtr="0">
            <a:normAutofit/>
          </a:bodyPr>
          <a:lstStyle>
            <a:lvl1pPr marL="0" indent="0">
              <a:buFont typeface="Arial" pitchFamily="34" charset="0"/>
              <a:buNone/>
              <a:defRPr kumimoji="0" lang="zh-CN" altLang="en-US" sz="5800" b="1" i="0" u="none" strike="noStrike" cap="none" spc="550" normalizeH="0" baseline="0">
                <a:solidFill>
                  <a:schemeClr val="dk1">
                    <a:lumMod val="100000"/>
                  </a:schemeClr>
                </a:solidFill>
                <a:uFillTx/>
                <a:latin typeface="+mj-ea"/>
                <a:ea typeface="+mj-ea"/>
                <a:cs typeface="+mn-cs"/>
              </a:defRPr>
            </a:lvl1pPr>
          </a:lstStyle>
          <a:p>
            <a:pPr marL="0" marR="0" lvl="0" fontAlgn="auto">
              <a:buClrTx/>
              <a:buSzTx/>
              <a:buFontTx/>
            </a:pPr>
            <a:r>
              <a:rPr lang="zh-CN" altLang="en-US"/>
              <a:t>单击此处编辑母版标题样式</a:t>
            </a:r>
            <a:endParaRPr lang="zh-CN" altLang="en-US"/>
          </a:p>
        </p:txBody>
      </p:sp>
      <p:sp>
        <p:nvSpPr>
          <p:cNvPr id="3" name="副标题 2"/>
          <p:cNvSpPr>
            <a:spLocks noGrp="1"/>
          </p:cNvSpPr>
          <p:nvPr>
            <p:ph type="subTitle" idx="1" hasCustomPrompt="1"/>
            <p:custDataLst>
              <p:tags r:id="rId12"/>
            </p:custDataLst>
          </p:nvPr>
        </p:nvSpPr>
        <p:spPr>
          <a:xfrm>
            <a:off x="742966" y="4231250"/>
            <a:ext cx="6611186" cy="894930"/>
          </a:xfrm>
        </p:spPr>
        <p:txBody>
          <a:bodyPr vert="horz" wrap="square" lIns="101600" tIns="0" rIns="82550" bIns="0" rtlCol="0" anchor="t" anchorCtr="0">
            <a:normAutofit/>
          </a:bodyPr>
          <a:lstStyle>
            <a:lvl1pPr marL="0" indent="0">
              <a:buNone/>
              <a:defRPr kumimoji="0" lang="zh-CN" altLang="en-US" sz="1800" b="0" i="0" u="none" strike="noStrike" cap="none" spc="0" normalizeH="0" baseline="0">
                <a:solidFill>
                  <a:schemeClr val="dk1">
                    <a:lumMod val="100000"/>
                  </a:schemeClr>
                </a:solidFill>
                <a:uFillTx/>
                <a:latin typeface="+mn-ea"/>
                <a:ea typeface="+mn-ea"/>
              </a:defRPr>
            </a:lvl1pPr>
          </a:lstStyle>
          <a:p>
            <a:pPr marL="57150" marR="0" lvl="0" indent="-285750" fontAlgn="auto">
              <a:lnSpc>
                <a:spcPct val="100000"/>
              </a:lnSpc>
              <a:spcBef>
                <a:spcPct val="0"/>
              </a:spcBef>
              <a:spcAft>
                <a:spcPts val="1000"/>
              </a:spcAft>
              <a:buClrTx/>
              <a:buSzTx/>
            </a:pPr>
            <a:r>
              <a:rPr lang="zh-CN" altLang="en-US"/>
              <a:t>单击此处编辑副标题</a:t>
            </a:r>
            <a:endParaRPr lang="zh-CN" altLang="en-US"/>
          </a:p>
        </p:txBody>
      </p:sp>
      <p:sp>
        <p:nvSpPr>
          <p:cNvPr id="4" name="日期占位符 3"/>
          <p:cNvSpPr>
            <a:spLocks noGrp="1"/>
          </p:cNvSpPr>
          <p:nvPr>
            <p:ph type="dt" sz="half" idx="10"/>
            <p:custDataLst>
              <p:tags r:id="rId13"/>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14"/>
            </p:custDataLst>
          </p:nvPr>
        </p:nvSpPr>
        <p:spPr/>
        <p:txBody>
          <a:bodyPr>
            <a:normAutofit/>
          </a:bodyPr>
          <a:lstStyle/>
          <a:p>
            <a:endParaRPr lang="zh-CN" altLang="en-US"/>
          </a:p>
        </p:txBody>
      </p:sp>
      <p:sp>
        <p:nvSpPr>
          <p:cNvPr id="6" name="灯片编号占位符 5"/>
          <p:cNvSpPr>
            <a:spLocks noGrp="1"/>
          </p:cNvSpPr>
          <p:nvPr>
            <p:ph type="sldNum" sz="quarter" idx="12"/>
            <p:custDataLst>
              <p:tags r:id="rId15"/>
            </p:custDataLst>
          </p:nvPr>
        </p:nvSpPr>
        <p:spPr>
          <a:xfrm>
            <a:off x="8610600" y="6356350"/>
            <a:ext cx="2743200" cy="365125"/>
          </a:xfrm>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wrap="square">
            <a:normAutofit/>
          </a:bodyPr>
          <a:lstStyle/>
          <a:p>
            <a:r>
              <a:rPr lang="zh-CN" altLang="en-US"/>
              <a:t>单击此处编辑母版标题样式</a:t>
            </a:r>
            <a:endParaRPr lang="zh-CN" altLang="en-US"/>
          </a:p>
        </p:txBody>
      </p:sp>
      <p:sp>
        <p:nvSpPr>
          <p:cNvPr id="3" name="内容占位符 2"/>
          <p:cNvSpPr>
            <a:spLocks noGrp="1"/>
          </p:cNvSpPr>
          <p:nvPr>
            <p:ph idx="1"/>
            <p:custDataLst>
              <p:tags r:id="rId2"/>
            </p:custDataLst>
          </p:nvPr>
        </p:nvSpPr>
        <p:spPr/>
        <p:txBody>
          <a:bodyPr wrap="square">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1" name=""/>
        <p:cNvGrpSpPr/>
        <p:nvPr/>
      </p:nvGrpSpPr>
      <p:grpSpPr>
        <a:xfrm>
          <a:off x="0" y="0"/>
          <a:ext cx="0" cy="0"/>
        </a:xfrm>
      </p:grpSpPr>
      <p:pic>
        <p:nvPicPr>
          <p:cNvPr id="4" name="图片 3"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1" name="图片 10" descr="1"/>
          <p:cNvPicPr/>
          <p:nvPr userDrawn="1">
            <p:custDataLst>
              <p:tags r:id="rId4"/>
            </p:custDataLst>
          </p:nvPr>
        </p:nvPicPr>
        <p:blipFill>
          <a:blip r:embed="rId3"/>
          <a:srcRect l="39499" t="51006" r="37786" b="409"/>
          <a:stretch>
            <a:fillRect/>
          </a:stretch>
        </p:blipFill>
        <p:spPr>
          <a:xfrm>
            <a:off x="0" y="2349736"/>
            <a:ext cx="4218048" cy="4508264"/>
          </a:xfrm>
          <a:prstGeom prst="rect">
            <a:avLst/>
          </a:prstGeom>
        </p:spPr>
      </p:pic>
      <p:pic>
        <p:nvPicPr>
          <p:cNvPr id="12" name="图片 11" descr="5"/>
          <p:cNvPicPr/>
          <p:nvPr userDrawn="1">
            <p:custDataLst>
              <p:tags r:id="rId6"/>
            </p:custDataLst>
          </p:nvPr>
        </p:nvPicPr>
        <p:blipFill>
          <a:blip r:embed="rId5"/>
          <a:srcRect l="11658" t="44445" r="75472" b="18031"/>
          <a:stretch>
            <a:fillRect/>
          </a:stretch>
        </p:blipFill>
        <p:spPr>
          <a:xfrm>
            <a:off x="10371455" y="171450"/>
            <a:ext cx="1620520" cy="2348230"/>
          </a:xfrm>
          <a:prstGeom prst="rect">
            <a:avLst/>
          </a:prstGeom>
        </p:spPr>
      </p:pic>
      <p:sp>
        <p:nvSpPr>
          <p:cNvPr id="2" name="标题 1"/>
          <p:cNvSpPr>
            <a:spLocks noGrp="1"/>
          </p:cNvSpPr>
          <p:nvPr>
            <p:ph type="title" hasCustomPrompt="1"/>
            <p:custDataLst>
              <p:tags r:id="rId7"/>
            </p:custDataLst>
          </p:nvPr>
        </p:nvSpPr>
        <p:spPr>
          <a:xfrm>
            <a:off x="5539502" y="1080408"/>
            <a:ext cx="5158978" cy="958322"/>
          </a:xfrm>
        </p:spPr>
        <p:txBody>
          <a:bodyPr vert="horz" wrap="square" tIns="0" bIns="0" rtlCol="0" anchor="b" anchorCtr="0">
            <a:normAutofit fontScale="90000"/>
          </a:bodyPr>
          <a:lstStyle>
            <a:lvl1pPr>
              <a:defRPr lang="zh-CN" altLang="en-US" sz="6000" b="1" i="0" spc="430">
                <a:solidFill>
                  <a:schemeClr val="dk1">
                    <a:lumMod val="100000"/>
                  </a:schemeClr>
                </a:solidFill>
                <a:latin typeface="+mj-ea"/>
                <a:ea typeface="+mj-ea"/>
                <a:cs typeface="+mn-cs"/>
              </a:defRPr>
            </a:lvl1pPr>
          </a:lstStyle>
          <a:p>
            <a:pPr marL="0" lvl="0"/>
            <a:r>
              <a:rPr lang="zh-CN" altLang="en-US"/>
              <a:t>标题</a:t>
            </a:r>
            <a:endParaRPr lang="zh-CN" altLang="en-US"/>
          </a:p>
        </p:txBody>
      </p:sp>
      <p:sp>
        <p:nvSpPr>
          <p:cNvPr id="3" name="副标题 2"/>
          <p:cNvSpPr>
            <a:spLocks noGrp="1"/>
          </p:cNvSpPr>
          <p:nvPr>
            <p:ph type="body" idx="1" hasCustomPrompt="1"/>
            <p:custDataLst>
              <p:tags r:id="rId8"/>
            </p:custDataLst>
          </p:nvPr>
        </p:nvSpPr>
        <p:spPr>
          <a:xfrm>
            <a:off x="5539502" y="2079854"/>
            <a:ext cx="5158978" cy="539763"/>
          </a:xfrm>
        </p:spPr>
        <p:txBody>
          <a:bodyPr vert="horz" wrap="square" tIns="0" bIns="0" rtlCol="0" anchor="t" anchorCtr="0">
            <a:normAutofit/>
          </a:bodyPr>
          <a:lstStyle>
            <a:lvl1pPr marL="0" indent="0">
              <a:buFont typeface="Arial" pitchFamily="34" charset="0"/>
              <a:buNone/>
              <a:defRPr lang="zh-CN" altLang="en-US" sz="2800" b="0" i="0" spc="149">
                <a:solidFill>
                  <a:schemeClr val="dk1">
                    <a:lumMod val="100000"/>
                  </a:schemeClr>
                </a:solidFill>
                <a:latin typeface="+mj-ea"/>
                <a:ea typeface="+mj-ea"/>
              </a:defRPr>
            </a:lvl1pPr>
          </a:lstStyle>
          <a:p>
            <a:pPr marL="0" lvl="0">
              <a:lnSpc>
                <a:spcPct val="100000"/>
              </a:lnSpc>
            </a:pPr>
            <a:r>
              <a:rPr lang="zh-CN" altLang="en-US"/>
              <a:t>副标题</a:t>
            </a:r>
            <a:endParaRPr lang="zh-CN" altLang="en-US"/>
          </a:p>
        </p:txBody>
      </p:sp>
      <p:sp>
        <p:nvSpPr>
          <p:cNvPr id="7" name="日期占位符 3"/>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
            </a:fld>
            <a:endParaRPr lang="zh-CN" altLang="en-US"/>
          </a:p>
        </p:txBody>
      </p:sp>
      <p:sp>
        <p:nvSpPr>
          <p:cNvPr id="8" name="页脚占位符 4"/>
          <p:cNvSpPr>
            <a:spLocks noGrp="1"/>
          </p:cNvSpPr>
          <p:nvPr>
            <p:ph type="ftr" sz="quarter" idx="11"/>
            <p:custDataLst>
              <p:tags r:id="rId10"/>
            </p:custDataLst>
          </p:nvPr>
        </p:nvSpPr>
        <p:spPr/>
        <p:txBody>
          <a:bodyPr/>
          <a:lstStyle/>
          <a:p>
            <a:endParaRPr lang="zh-CN" altLang="en-US"/>
          </a:p>
        </p:txBody>
      </p:sp>
      <p:sp>
        <p:nvSpPr>
          <p:cNvPr id="9" name="灯片编号占位符 5"/>
          <p:cNvSpPr>
            <a:spLocks noGrp="1"/>
          </p:cNvSpPr>
          <p:nvPr>
            <p:ph type="sldNum" sz="quarter" idx="12"/>
            <p:custDataLst>
              <p:tags r:id="rId11"/>
            </p:custDataLst>
          </p:nvPr>
        </p:nvSpPr>
        <p:spPr/>
        <p:txBody>
          <a:bodyPr wrap="square">
            <a:normAutofit/>
          </a:bodyPr>
          <a:lstStyle/>
          <a:p>
            <a:fld id="{BE5F26B5-172A-4DC2-B0B7-181CFC56B87C}" type="slidenum">
              <a:rPr lang="zh-CN" altLang="en-US" smtClean="0"/>
              <a:t>0</a:t>
            </a:fld>
            <a:endParaRPr lang="zh-CN" altLang="en-US"/>
          </a:p>
        </p:txBody>
      </p:sp>
      <p:cxnSp>
        <p:nvCxnSpPr>
          <p:cNvPr id="13" name="直接连接符 12"/>
          <p:cNvCxnSpPr/>
          <p:nvPr userDrawn="1">
            <p:custDataLst>
              <p:tags r:id="rId12"/>
            </p:custDataLst>
          </p:nvPr>
        </p:nvCxnSpPr>
        <p:spPr>
          <a:xfrm>
            <a:off x="5554946" y="2777639"/>
            <a:ext cx="26979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custDataLst>
              <p:tags r:id="rId13"/>
            </p:custDataLst>
          </p:nvPr>
        </p:nvCxnSpPr>
        <p:spPr>
          <a:xfrm>
            <a:off x="5552565" y="2777639"/>
            <a:ext cx="504825" cy="0"/>
          </a:xfrm>
          <a:prstGeom prst="line">
            <a:avLst/>
          </a:prstGeom>
          <a:ln w="889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1" name=""/>
        <p:cNvGrpSpPr/>
        <p:nvPr/>
      </p:nvGrpSpPr>
      <p:grpSpPr>
        <a:xfrm>
          <a:off x="0" y="0"/>
          <a:ext cx="0" cy="0"/>
        </a:xfrm>
      </p:grpSpPr>
      <p:pic>
        <p:nvPicPr>
          <p:cNvPr id="7" name="图片 6"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0" name="图片 9" descr="6"/>
          <p:cNvPicPr/>
          <p:nvPr userDrawn="1">
            <p:custDataLst>
              <p:tags r:id="rId4"/>
            </p:custDataLst>
          </p:nvPr>
        </p:nvPicPr>
        <p:blipFill>
          <a:blip r:embed="rId3"/>
          <a:srcRect t="55945"/>
          <a:stretch>
            <a:fillRect/>
          </a:stretch>
        </p:blipFill>
        <p:spPr>
          <a:xfrm>
            <a:off x="0" y="4197850"/>
            <a:ext cx="12192000" cy="2660150"/>
          </a:xfrm>
          <a:prstGeom prst="rect">
            <a:avLst/>
          </a:prstGeom>
        </p:spPr>
      </p:pic>
      <p:pic>
        <p:nvPicPr>
          <p:cNvPr id="11" name="图片 10" descr="5"/>
          <p:cNvPicPr/>
          <p:nvPr userDrawn="1">
            <p:custDataLst>
              <p:tags r:id="rId6"/>
            </p:custDataLst>
          </p:nvPr>
        </p:nvPicPr>
        <p:blipFill>
          <a:blip r:embed="rId5"/>
          <a:srcRect l="18019" t="11609" r="12686" b="5798"/>
          <a:stretch>
            <a:fillRect/>
          </a:stretch>
        </p:blipFill>
        <p:spPr>
          <a:xfrm>
            <a:off x="7160948" y="0"/>
            <a:ext cx="5031052" cy="3952152"/>
          </a:xfrm>
          <a:prstGeom prst="rect">
            <a:avLst/>
          </a:prstGeom>
        </p:spPr>
      </p:pic>
      <p:sp>
        <p:nvSpPr>
          <p:cNvPr id="2" name="标题 1"/>
          <p:cNvSpPr>
            <a:spLocks noGrp="1"/>
          </p:cNvSpPr>
          <p:nvPr>
            <p:ph type="title" hasCustomPrompt="1"/>
            <p:custDataLst>
              <p:tags r:id="rId7"/>
            </p:custDataLst>
          </p:nvPr>
        </p:nvSpPr>
        <p:spPr>
          <a:xfrm>
            <a:off x="679768" y="1711234"/>
            <a:ext cx="7447915" cy="2177823"/>
          </a:xfrm>
          <a:ln>
            <a:noFill/>
          </a:ln>
        </p:spPr>
        <p:txBody>
          <a:bodyPr vert="horz" wrap="square" lIns="101600" tIns="38100" rIns="76200" bIns="38100" rtlCol="0" anchor="b" anchorCtr="0">
            <a:normAutofit/>
          </a:bodyPr>
          <a:lstStyle>
            <a:lvl1pPr marL="0" indent="0" algn="ctr">
              <a:buFont typeface="Arial" pitchFamily="34" charset="0"/>
              <a:buNone/>
              <a:defRPr kumimoji="0" lang="zh-CN" altLang="en-US" sz="6500" b="0" i="0" u="none" strike="noStrike" cap="none" spc="1540" normalizeH="0" baseline="0">
                <a:solidFill>
                  <a:schemeClr val="accent1"/>
                </a:solidFill>
                <a:uFillTx/>
                <a:latin typeface="+mj-ea"/>
                <a:ea typeface="+mj-ea"/>
                <a:cs typeface="+mn-cs"/>
              </a:defRPr>
            </a:lvl1pPr>
          </a:lstStyle>
          <a:p>
            <a:pPr marL="0" marR="0" lvl="0" algn="ctr" fontAlgn="auto">
              <a:buClrTx/>
              <a:buSzTx/>
              <a:buFontTx/>
            </a:pPr>
            <a:r>
              <a:rPr lang="zh-CN" altLang="en-US"/>
              <a:t>编辑母版标题</a:t>
            </a:r>
            <a:endParaRPr lang="zh-CN" altLang="en-US"/>
          </a:p>
        </p:txBody>
      </p:sp>
      <p:sp>
        <p:nvSpPr>
          <p:cNvPr id="3" name="文本占位符 2"/>
          <p:cNvSpPr>
            <a:spLocks noGrp="1"/>
          </p:cNvSpPr>
          <p:nvPr>
            <p:ph type="body" idx="1" hasCustomPrompt="1"/>
            <p:custDataLst>
              <p:tags r:id="rId8"/>
            </p:custDataLst>
          </p:nvPr>
        </p:nvSpPr>
        <p:spPr>
          <a:xfrm>
            <a:off x="679768" y="4130991"/>
            <a:ext cx="7447915" cy="911271"/>
          </a:xfrm>
          <a:ln>
            <a:noFill/>
          </a:ln>
        </p:spPr>
        <p:txBody>
          <a:bodyPr vert="horz" wrap="square" lIns="101600" tIns="0" rIns="82550" bIns="0" rtlCol="0" anchor="t" anchorCtr="0">
            <a:normAutofit/>
          </a:bodyPr>
          <a:lstStyle>
            <a:lvl1pPr marL="0" indent="0" algn="ctr">
              <a:buNone/>
              <a:defRPr kumimoji="0" lang="zh-CN" altLang="en-US" sz="1400" b="0" i="0" u="none" strike="noStrike" kern="800" cap="none" spc="1000" normalizeH="0" baseline="0">
                <a:solidFill>
                  <a:schemeClr val="accent1"/>
                </a:solidFill>
                <a:uFillTx/>
                <a:latin typeface="+mj-ea"/>
                <a:ea typeface="+mj-ea"/>
                <a:cs typeface="Arial" pitchFamily="34" charset="0"/>
              </a:defRPr>
            </a:lvl1pPr>
          </a:lstStyle>
          <a:p>
            <a:pPr marL="57150" marR="0" lvl="0" indent="-285750" algn="ctr" fontAlgn="auto">
              <a:lnSpc>
                <a:spcPct val="100000"/>
              </a:lnSpc>
              <a:spcBef>
                <a:spcPct val="0"/>
              </a:spcBef>
              <a:spcAft>
                <a:spcPts val="1000"/>
              </a:spcAft>
              <a:buClrTx/>
              <a:buSzTx/>
            </a:pPr>
            <a:r>
              <a:rPr lang="zh-CN" altLang="en-US"/>
              <a:t>单击此处编辑副标题</a:t>
            </a:r>
            <a:endParaRPr lang="zh-CN" altLang="en-US"/>
          </a:p>
        </p:txBody>
      </p:sp>
      <p:sp>
        <p:nvSpPr>
          <p:cNvPr id="4" name="日期占位符 4"/>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5"/>
          <p:cNvSpPr>
            <a:spLocks noGrp="1"/>
          </p:cNvSpPr>
          <p:nvPr>
            <p:ph type="ftr" sz="quarter" idx="11"/>
            <p:custDataLst>
              <p:tags r:id="rId10"/>
            </p:custDataLst>
          </p:nvPr>
        </p:nvSpPr>
        <p:spPr/>
        <p:txBody>
          <a:bodyPr/>
          <a:lstStyle/>
          <a:p>
            <a:endParaRPr lang="zh-CN" altLang="en-US"/>
          </a:p>
        </p:txBody>
      </p:sp>
      <p:sp>
        <p:nvSpPr>
          <p:cNvPr id="6" name="灯片编号占位符 6"/>
          <p:cNvSpPr>
            <a:spLocks noGrp="1"/>
          </p:cNvSpPr>
          <p:nvPr>
            <p:ph type="sldNum" sz="quarter" idx="12"/>
            <p:custDataLst>
              <p:tags r:id="rId11"/>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vert="horz" wrap="square"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3" name="内容占位符 2"/>
          <p:cNvSpPr>
            <a:spLocks noGrp="1"/>
          </p:cNvSpPr>
          <p:nvPr>
            <p:ph sz="half" idx="1"/>
            <p:custDataLst>
              <p:tags r:id="rId2"/>
            </p:custDataLst>
          </p:nvPr>
        </p:nvSpPr>
        <p:spPr>
          <a:xfrm>
            <a:off x="838200" y="1750422"/>
            <a:ext cx="5181600" cy="4427177"/>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内容占位符 3"/>
          <p:cNvSpPr>
            <a:spLocks noGrp="1"/>
          </p:cNvSpPr>
          <p:nvPr>
            <p:ph sz="half" idx="2"/>
            <p:custDataLst>
              <p:tags r:id="rId3"/>
            </p:custDataLst>
          </p:nvPr>
        </p:nvSpPr>
        <p:spPr>
          <a:xfrm>
            <a:off x="6172200" y="1750422"/>
            <a:ext cx="5181600" cy="4427177"/>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5" name="日期占位符 4"/>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nvGrpSpPr>
      <p:grpSpPr>
        <a:xfrm>
          <a:off x="0" y="0"/>
          <a:ext cx="0" cy="0"/>
        </a:xfrm>
      </p:grpSpPr>
      <p:pic>
        <p:nvPicPr>
          <p:cNvPr id="10" name="图片 9" descr="VCG211345781100"/>
          <p:cNvPicPr/>
          <p:nvPr userDrawn="1">
            <p:custDataLst>
              <p:tags r:id="rId2"/>
            </p:custDataLst>
          </p:nvPr>
        </p:nvPicPr>
        <p:blipFill>
          <a:blip r:embed="rId1"/>
          <a:srcRect l="6942" r="4165"/>
          <a:stretch>
            <a:fillRect/>
          </a:stretch>
        </p:blipFill>
        <p:spPr>
          <a:xfrm>
            <a:off x="600" y="0"/>
            <a:ext cx="12189600" cy="6858000"/>
          </a:xfrm>
          <a:prstGeom prst="rect">
            <a:avLst/>
          </a:prstGeom>
        </p:spPr>
      </p:pic>
      <p:pic>
        <p:nvPicPr>
          <p:cNvPr id="11" name="图片 10" descr="4"/>
          <p:cNvPicPr/>
          <p:nvPr userDrawn="1">
            <p:custDataLst>
              <p:tags r:id="rId4"/>
            </p:custDataLst>
          </p:nvPr>
        </p:nvPicPr>
        <p:blipFill>
          <a:blip r:embed="rId3"/>
          <a:srcRect l="41526" t="6129" r="3196" b="33030"/>
          <a:stretch>
            <a:fillRect/>
          </a:stretch>
        </p:blipFill>
        <p:spPr>
          <a:xfrm>
            <a:off x="6703918" y="3902360"/>
            <a:ext cx="5488082" cy="2955640"/>
          </a:xfrm>
          <a:prstGeom prst="rect">
            <a:avLst/>
          </a:prstGeom>
        </p:spPr>
      </p:pic>
      <p:pic>
        <p:nvPicPr>
          <p:cNvPr id="12" name="图片 11" descr="圆角不透明"/>
          <p:cNvPicPr/>
          <p:nvPr userDrawn="1">
            <p:custDataLst>
              <p:tags r:id="rId6"/>
            </p:custDataLst>
          </p:nvPr>
        </p:nvPicPr>
        <p:blipFill>
          <a:blip r:embed="rId5">
            <a:alphaModFix amt="90000"/>
          </a:blip>
          <a:srcRect l="-147" r="0"/>
          <a:stretch>
            <a:fillRect/>
          </a:stretch>
        </p:blipFill>
        <p:spPr>
          <a:xfrm>
            <a:off x="86486" y="180000"/>
            <a:ext cx="12017829" cy="6498000"/>
          </a:xfrm>
          <a:prstGeom prst="rect">
            <a:avLst/>
          </a:prstGeom>
        </p:spPr>
      </p:pic>
      <p:pic>
        <p:nvPicPr>
          <p:cNvPr id="13" name="图片 12" descr="5"/>
          <p:cNvPicPr/>
          <p:nvPr userDrawn="1">
            <p:custDataLst>
              <p:tags r:id="rId8"/>
            </p:custDataLst>
          </p:nvPr>
        </p:nvPicPr>
        <p:blipFill>
          <a:blip r:embed="rId7"/>
          <a:srcRect l="11658" t="41715" r="73944" b="27781"/>
          <a:stretch>
            <a:fillRect/>
          </a:stretch>
        </p:blipFill>
        <p:spPr>
          <a:xfrm>
            <a:off x="0" y="0"/>
            <a:ext cx="1082965" cy="1157901"/>
          </a:xfrm>
          <a:prstGeom prst="rect">
            <a:avLst/>
          </a:prstGeom>
        </p:spPr>
      </p:pic>
      <p:sp>
        <p:nvSpPr>
          <p:cNvPr id="2" name="标题 1"/>
          <p:cNvSpPr>
            <a:spLocks noGrp="1"/>
          </p:cNvSpPr>
          <p:nvPr>
            <p:ph type="title"/>
            <p:custDataLst>
              <p:tags r:id="rId9"/>
            </p:custDataLst>
          </p:nvPr>
        </p:nvSpPr>
        <p:spPr>
          <a:xfrm>
            <a:off x="839788" y="360000"/>
            <a:ext cx="10515600" cy="864000"/>
          </a:xfrm>
        </p:spPr>
        <p:txBody>
          <a:bodyPr vert="horz" wrap="square"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3" name="文本占位符 2"/>
          <p:cNvSpPr>
            <a:spLocks noGrp="1"/>
          </p:cNvSpPr>
          <p:nvPr>
            <p:ph type="body" idx="1"/>
            <p:custDataLst>
              <p:tags r:id="rId10"/>
            </p:custDataLst>
          </p:nvPr>
        </p:nvSpPr>
        <p:spPr>
          <a:xfrm>
            <a:off x="839788" y="1364400"/>
            <a:ext cx="5157787" cy="540000"/>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11"/>
            </p:custDataLst>
          </p:nvPr>
        </p:nvSpPr>
        <p:spPr>
          <a:xfrm>
            <a:off x="839788" y="2061275"/>
            <a:ext cx="5157787" cy="4128388"/>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5" name="文本占位符 4"/>
          <p:cNvSpPr>
            <a:spLocks noGrp="1"/>
          </p:cNvSpPr>
          <p:nvPr>
            <p:ph type="body" sz="quarter" idx="3"/>
            <p:custDataLst>
              <p:tags r:id="rId12"/>
            </p:custDataLst>
          </p:nvPr>
        </p:nvSpPr>
        <p:spPr>
          <a:xfrm>
            <a:off x="6172200" y="1364400"/>
            <a:ext cx="5183188" cy="540000"/>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13"/>
            </p:custDataLst>
          </p:nvPr>
        </p:nvSpPr>
        <p:spPr>
          <a:xfrm>
            <a:off x="6172200" y="2061275"/>
            <a:ext cx="5183188" cy="4128388"/>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7" name="日期占位符 6"/>
          <p:cNvSpPr>
            <a:spLocks noGrp="1"/>
          </p:cNvSpPr>
          <p:nvPr>
            <p:ph type="dt" sz="half" idx="10"/>
            <p:custDataLst>
              <p:tags r:id="rId14"/>
            </p:custDataLst>
          </p:nvPr>
        </p:nvSpPr>
        <p:spPr/>
        <p:txBody>
          <a:bodyPr wrap="square">
            <a:normAutofit/>
          </a:bodyPr>
          <a:lstStyle/>
          <a:p>
            <a:fld id="{5592522B-0F24-4480-B9DD-A9474A6880D6}" type="datetimeFigureOut">
              <a:rPr lang="zh-CN" altLang="en-US" smtClean="0"/>
              <a:t/>
            </a:fld>
            <a:endParaRPr lang="zh-CN" altLang="en-US"/>
          </a:p>
        </p:txBody>
      </p:sp>
      <p:sp>
        <p:nvSpPr>
          <p:cNvPr id="8" name="页脚占位符 7"/>
          <p:cNvSpPr>
            <a:spLocks noGrp="1"/>
          </p:cNvSpPr>
          <p:nvPr>
            <p:ph type="ftr" sz="quarter" idx="11"/>
            <p:custDataLst>
              <p:tags r:id="rId15"/>
            </p:custDataLst>
          </p:nvPr>
        </p:nvSpPr>
        <p:spPr/>
        <p:txBody>
          <a:bodyPr/>
          <a:lstStyle/>
          <a:p>
            <a:endParaRPr lang="zh-CN" altLang="en-US"/>
          </a:p>
        </p:txBody>
      </p:sp>
      <p:sp>
        <p:nvSpPr>
          <p:cNvPr id="9" name="灯片编号占位符 8"/>
          <p:cNvSpPr>
            <a:spLocks noGrp="1"/>
          </p:cNvSpPr>
          <p:nvPr>
            <p:ph type="sldNum" sz="quarter" idx="12"/>
            <p:custDataLst>
              <p:tags r:id="rId16"/>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838200" y="740062"/>
            <a:ext cx="10515600" cy="864000"/>
          </a:xfrm>
        </p:spPr>
        <p:txBody>
          <a:bodyPr wrap="square">
            <a:normAutofit/>
          </a:bodyPr>
          <a:lstStyle/>
          <a:p>
            <a:r>
              <a:rPr lang="zh-CN" altLang="en-US"/>
              <a:t>单击此处编辑母版标题样式</a:t>
            </a:r>
            <a:endParaRPr lang="zh-CN" altLang="en-US"/>
          </a:p>
        </p:txBody>
      </p:sp>
      <p:sp>
        <p:nvSpPr>
          <p:cNvPr id="3" name="日期占位符 2"/>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仅内容">
    <p:spTree>
      <p:nvGrpSpPr>
        <p:cNvPr id="1" name=""/>
        <p:cNvGrpSpPr/>
        <p:nvPr/>
      </p:nvGrpSpPr>
      <p:grpSpPr>
        <a:xfrm>
          <a:off x="0" y="0"/>
          <a:ext cx="0" cy="0"/>
        </a:xfrm>
      </p:grpSpPr>
      <p:pic>
        <p:nvPicPr>
          <p:cNvPr id="7" name="图片 6" descr="VCG211345781100"/>
          <p:cNvPicPr/>
          <p:nvPr userDrawn="1">
            <p:custDataLst>
              <p:tags r:id="rId2"/>
            </p:custDataLst>
          </p:nvPr>
        </p:nvPicPr>
        <p:blipFill>
          <a:blip r:embed="rId1"/>
          <a:srcRect l="6942" r="4165"/>
          <a:stretch>
            <a:fillRect/>
          </a:stretch>
        </p:blipFill>
        <p:spPr>
          <a:xfrm>
            <a:off x="600" y="0"/>
            <a:ext cx="12189600" cy="6858000"/>
          </a:xfrm>
          <a:prstGeom prst="rect">
            <a:avLst/>
          </a:prstGeom>
        </p:spPr>
      </p:pic>
      <p:pic>
        <p:nvPicPr>
          <p:cNvPr id="10" name="图片 9" descr="4"/>
          <p:cNvPicPr/>
          <p:nvPr userDrawn="1">
            <p:custDataLst>
              <p:tags r:id="rId4"/>
            </p:custDataLst>
          </p:nvPr>
        </p:nvPicPr>
        <p:blipFill>
          <a:blip r:embed="rId3"/>
          <a:srcRect l="41526" t="6129" r="3196" b="33030"/>
          <a:stretch>
            <a:fillRect/>
          </a:stretch>
        </p:blipFill>
        <p:spPr>
          <a:xfrm>
            <a:off x="6703918" y="3902360"/>
            <a:ext cx="5488082" cy="2955640"/>
          </a:xfrm>
          <a:prstGeom prst="rect">
            <a:avLst/>
          </a:prstGeom>
        </p:spPr>
      </p:pic>
      <p:pic>
        <p:nvPicPr>
          <p:cNvPr id="8" name="图片 7" descr="圆角不透明"/>
          <p:cNvPicPr/>
          <p:nvPr userDrawn="1">
            <p:custDataLst>
              <p:tags r:id="rId6"/>
            </p:custDataLst>
          </p:nvPr>
        </p:nvPicPr>
        <p:blipFill>
          <a:blip r:embed="rId5">
            <a:alphaModFix amt="90000"/>
          </a:blip>
          <a:srcRect l="-147" r="0"/>
          <a:stretch>
            <a:fillRect/>
          </a:stretch>
        </p:blipFill>
        <p:spPr>
          <a:xfrm>
            <a:off x="86486" y="180000"/>
            <a:ext cx="12017829" cy="6498000"/>
          </a:xfrm>
          <a:prstGeom prst="rect">
            <a:avLst/>
          </a:prstGeom>
        </p:spPr>
      </p:pic>
      <p:pic>
        <p:nvPicPr>
          <p:cNvPr id="9" name="图片 8" descr="5"/>
          <p:cNvPicPr/>
          <p:nvPr userDrawn="1">
            <p:custDataLst>
              <p:tags r:id="rId8"/>
            </p:custDataLst>
          </p:nvPr>
        </p:nvPicPr>
        <p:blipFill>
          <a:blip r:embed="rId7"/>
          <a:srcRect l="11658" t="41715" r="73944" b="27781"/>
          <a:stretch>
            <a:fillRect/>
          </a:stretch>
        </p:blipFill>
        <p:spPr>
          <a:xfrm>
            <a:off x="0" y="0"/>
            <a:ext cx="1082965" cy="1157901"/>
          </a:xfrm>
          <a:prstGeom prst="rect">
            <a:avLst/>
          </a:prstGeom>
        </p:spPr>
      </p:pic>
      <p:sp>
        <p:nvSpPr>
          <p:cNvPr id="3" name="内容占位符 1"/>
          <p:cNvSpPr>
            <a:spLocks noGrp="1"/>
          </p:cNvSpPr>
          <p:nvPr>
            <p:ph idx="1"/>
            <p:custDataLst>
              <p:tags r:id="rId9"/>
            </p:custDataLst>
          </p:nvPr>
        </p:nvSpPr>
        <p:spPr>
          <a:xfrm>
            <a:off x="838200" y="360000"/>
            <a:ext cx="10515600" cy="5817600"/>
          </a:xfrm>
        </p:spPr>
        <p:txBody>
          <a:bodyPr wrap="square">
            <a:normAutofit/>
          </a:body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日期占位符 2"/>
          <p:cNvSpPr>
            <a:spLocks noGrp="1"/>
          </p:cNvSpPr>
          <p:nvPr>
            <p:ph type="dt" sz="half" idx="10"/>
            <p:custDataLst>
              <p:tags r:id="rId10"/>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3"/>
          <p:cNvSpPr>
            <a:spLocks noGrp="1"/>
          </p:cNvSpPr>
          <p:nvPr>
            <p:ph type="ftr" sz="quarter" idx="11"/>
            <p:custDataLst>
              <p:tags r:id="rId11"/>
            </p:custDataLst>
          </p:nvPr>
        </p:nvSpPr>
        <p:spPr/>
        <p:txBody>
          <a:bodyPr/>
          <a:lstStyle/>
          <a:p>
            <a:endParaRPr lang="zh-CN" altLang="en-US"/>
          </a:p>
        </p:txBody>
      </p:sp>
      <p:sp>
        <p:nvSpPr>
          <p:cNvPr id="6" name="灯片编号占位符 4"/>
          <p:cNvSpPr>
            <a:spLocks noGrp="1"/>
          </p:cNvSpPr>
          <p:nvPr>
            <p:ph type="sldNum" sz="quarter" idx="12"/>
            <p:custDataLst>
              <p:tags r:id="rId12"/>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839788" y="360000"/>
            <a:ext cx="10515600" cy="864000"/>
          </a:xfrm>
        </p:spPr>
        <p:txBody>
          <a:bodyPr wrap="square">
            <a:normAutofit/>
          </a:bodyPr>
          <a:lstStyle/>
          <a:p>
            <a:r>
              <a:rPr lang="zh-CN" altLang="en-US"/>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838200" y="1296000"/>
            <a:ext cx="10514012" cy="576000"/>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单击此处编辑副标题</a:t>
            </a:r>
            <a:endParaRPr lang="zh-CN" altLang="en-US"/>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0</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1" name=""/>
        <p:cNvGrpSpPr/>
        <p:nvPr/>
      </p:nvGrpSpPr>
      <p:grpSpPr>
        <a:xfrm>
          <a:off x="0" y="0"/>
          <a:ext cx="0" cy="0"/>
        </a:xfrm>
      </p:grpSpPr>
      <p:pic>
        <p:nvPicPr>
          <p:cNvPr id="7" name="图片 6" descr="VCG211345781100"/>
          <p:cNvPicPr/>
          <p:nvPr userDrawn="1">
            <p:custDataLst>
              <p:tags r:id="rId2"/>
            </p:custDataLst>
          </p:nvPr>
        </p:nvPicPr>
        <p:blipFill>
          <a:blip r:embed="rId1"/>
          <a:srcRect l="6942" t="2222" r="4165"/>
          <a:stretch>
            <a:fillRect/>
          </a:stretch>
        </p:blipFill>
        <p:spPr>
          <a:xfrm>
            <a:off x="1270" y="0"/>
            <a:ext cx="12189460" cy="6858000"/>
          </a:xfrm>
          <a:prstGeom prst="rect">
            <a:avLst/>
          </a:prstGeom>
        </p:spPr>
      </p:pic>
      <p:pic>
        <p:nvPicPr>
          <p:cNvPr id="13" name="图片 12" descr="5"/>
          <p:cNvPicPr/>
          <p:nvPr userDrawn="1">
            <p:custDataLst>
              <p:tags r:id="rId4"/>
            </p:custDataLst>
          </p:nvPr>
        </p:nvPicPr>
        <p:blipFill>
          <a:blip r:embed="rId3"/>
          <a:srcRect l="9260" t="41715" r="73878" b="28140"/>
          <a:stretch>
            <a:fillRect/>
          </a:stretch>
        </p:blipFill>
        <p:spPr>
          <a:xfrm>
            <a:off x="0" y="0"/>
            <a:ext cx="2098354" cy="1895930"/>
          </a:xfrm>
          <a:prstGeom prst="rect">
            <a:avLst/>
          </a:prstGeom>
        </p:spPr>
      </p:pic>
      <p:pic>
        <p:nvPicPr>
          <p:cNvPr id="15" name="图片 14" descr="4"/>
          <p:cNvPicPr/>
          <p:nvPr userDrawn="1">
            <p:custDataLst>
              <p:tags r:id="rId6"/>
            </p:custDataLst>
          </p:nvPr>
        </p:nvPicPr>
        <p:blipFill>
          <a:blip r:embed="rId5"/>
          <a:srcRect l="59117" t="22040" r="1526" b="27731"/>
          <a:stretch>
            <a:fillRect/>
          </a:stretch>
        </p:blipFill>
        <p:spPr>
          <a:xfrm>
            <a:off x="8011983" y="0"/>
            <a:ext cx="4180017" cy="2670162"/>
          </a:xfrm>
          <a:prstGeom prst="rect">
            <a:avLst/>
          </a:prstGeom>
        </p:spPr>
      </p:pic>
      <p:pic>
        <p:nvPicPr>
          <p:cNvPr id="16" name="图片 15" descr="6"/>
          <p:cNvPicPr/>
          <p:nvPr userDrawn="1">
            <p:custDataLst>
              <p:tags r:id="rId8"/>
            </p:custDataLst>
          </p:nvPr>
        </p:nvPicPr>
        <p:blipFill>
          <a:blip r:embed="rId7"/>
          <a:srcRect t="59087"/>
          <a:stretch>
            <a:fillRect/>
          </a:stretch>
        </p:blipFill>
        <p:spPr>
          <a:xfrm>
            <a:off x="1200" y="4377383"/>
            <a:ext cx="12189600" cy="2480617"/>
          </a:xfrm>
          <a:prstGeom prst="rect">
            <a:avLst/>
          </a:prstGeom>
        </p:spPr>
      </p:pic>
      <p:pic>
        <p:nvPicPr>
          <p:cNvPr id="17" name="图片 16" descr="1"/>
          <p:cNvPicPr/>
          <p:nvPr userDrawn="1">
            <p:custDataLst>
              <p:tags r:id="rId10"/>
            </p:custDataLst>
          </p:nvPr>
        </p:nvPicPr>
        <p:blipFill>
          <a:blip r:embed="rId9"/>
          <a:srcRect l="38271" t="59123" r="36720"/>
          <a:stretch>
            <a:fillRect/>
          </a:stretch>
        </p:blipFill>
        <p:spPr>
          <a:xfrm>
            <a:off x="7221638" y="2794883"/>
            <a:ext cx="4970362" cy="4063117"/>
          </a:xfrm>
          <a:prstGeom prst="rect">
            <a:avLst/>
          </a:prstGeom>
        </p:spPr>
      </p:pic>
      <p:sp>
        <p:nvSpPr>
          <p:cNvPr id="2" name="标题 1"/>
          <p:cNvSpPr>
            <a:spLocks noGrp="1"/>
          </p:cNvSpPr>
          <p:nvPr>
            <p:ph type="ctrTitle" hasCustomPrompt="1"/>
            <p:custDataLst>
              <p:tags r:id="rId11"/>
            </p:custDataLst>
          </p:nvPr>
        </p:nvSpPr>
        <p:spPr>
          <a:xfrm>
            <a:off x="409575" y="1238250"/>
            <a:ext cx="8044180" cy="2340499"/>
          </a:xfrm>
          <a:noFill/>
        </p:spPr>
        <p:txBody>
          <a:bodyPr vert="horz" wrap="square" lIns="101600" tIns="38100" rIns="76200" bIns="38100" rtlCol="0" anchor="b" anchorCtr="0">
            <a:normAutofit/>
          </a:bodyPr>
          <a:lstStyle>
            <a:lvl1pPr marL="0" indent="0" algn="ctr">
              <a:buFont typeface="Arial" pitchFamily="34" charset="0"/>
              <a:buNone/>
              <a:defRPr kumimoji="0" lang="zh-CN" altLang="en-US" sz="7200" i="0" u="none" strike="noStrike" cap="none" spc="400" normalizeH="0" baseline="0">
                <a:solidFill>
                  <a:schemeClr val="dk1">
                    <a:lumMod val="100000"/>
                  </a:schemeClr>
                </a:solidFill>
                <a:uFillTx/>
                <a:latin typeface="+mj-ea"/>
                <a:ea typeface="+mj-ea"/>
                <a:cs typeface="+mn-cs"/>
              </a:defRPr>
            </a:lvl1pPr>
          </a:lstStyle>
          <a:p>
            <a:pPr marL="0" marR="0" lvl="0" algn="ctr" fontAlgn="auto">
              <a:buClrTx/>
              <a:buSzTx/>
              <a:buFontTx/>
            </a:pPr>
            <a:r>
              <a:rPr lang="zh-CN" altLang="en-US"/>
              <a:t>编辑母版标题</a:t>
            </a:r>
            <a:endParaRPr lang="zh-CN" altLang="en-US"/>
          </a:p>
        </p:txBody>
      </p:sp>
      <p:sp>
        <p:nvSpPr>
          <p:cNvPr id="3" name="副标题 2"/>
          <p:cNvSpPr>
            <a:spLocks noGrp="1"/>
          </p:cNvSpPr>
          <p:nvPr>
            <p:ph type="subTitle" idx="1" hasCustomPrompt="1"/>
            <p:custDataLst>
              <p:tags r:id="rId12"/>
            </p:custDataLst>
          </p:nvPr>
        </p:nvSpPr>
        <p:spPr>
          <a:xfrm>
            <a:off x="1219200" y="3941830"/>
            <a:ext cx="6424931" cy="527701"/>
          </a:xfrm>
          <a:noFill/>
        </p:spPr>
        <p:txBody>
          <a:bodyPr vert="horz" wrap="square" lIns="101600" tIns="0" rIns="82550" bIns="0" rtlCol="0">
            <a:normAutofit/>
          </a:bodyPr>
          <a:lstStyle>
            <a:lvl1pPr marL="0" indent="0" algn="ctr">
              <a:buNone/>
              <a:defRPr kumimoji="0" lang="zh-CN" altLang="en-US" sz="2600" b="0" i="0" u="none" strike="noStrike" cap="none" spc="0" normalizeH="0" baseline="0">
                <a:solidFill>
                  <a:schemeClr val="dk1">
                    <a:lumMod val="100000"/>
                  </a:schemeClr>
                </a:solidFill>
                <a:uFillTx/>
                <a:latin typeface="+mj-ea"/>
                <a:ea typeface="+mj-ea"/>
              </a:defRPr>
            </a:lvl1pPr>
          </a:lstStyle>
          <a:p>
            <a:pPr marL="228600" marR="0" lvl="0" indent="-457200" algn="ctr" fontAlgn="auto">
              <a:lnSpc>
                <a:spcPct val="100000"/>
              </a:lnSpc>
              <a:spcBef>
                <a:spcPct val="0"/>
              </a:spcBef>
              <a:spcAft>
                <a:spcPts val="1000"/>
              </a:spcAft>
              <a:buClrTx/>
              <a:buSzTx/>
            </a:pPr>
            <a:r>
              <a:rPr lang="zh-CN" altLang="en-US"/>
              <a:t>单击此处编辑副标题</a:t>
            </a:r>
            <a:endParaRPr lang="zh-CN" altLang="en-US"/>
          </a:p>
        </p:txBody>
      </p:sp>
      <p:sp>
        <p:nvSpPr>
          <p:cNvPr id="4" name="日期占位符 3"/>
          <p:cNvSpPr>
            <a:spLocks noGrp="1"/>
          </p:cNvSpPr>
          <p:nvPr>
            <p:ph type="dt" sz="half" idx="10"/>
            <p:custDataLst>
              <p:tags r:id="rId13"/>
            </p:custDataLst>
          </p:nvPr>
        </p:nvSpPr>
        <p:spPr/>
        <p:txBody>
          <a:bodyPr wrap="square">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14"/>
            </p:custDataLst>
          </p:nvPr>
        </p:nvSpPr>
        <p:spPr/>
        <p:txBody>
          <a:bodyPr/>
          <a:lstStyle/>
          <a:p>
            <a:endParaRPr lang="zh-CN" altLang="en-US"/>
          </a:p>
        </p:txBody>
      </p:sp>
      <p:sp>
        <p:nvSpPr>
          <p:cNvPr id="6" name="灯片编号占位符 5"/>
          <p:cNvSpPr>
            <a:spLocks noGrp="1"/>
          </p:cNvSpPr>
          <p:nvPr>
            <p:ph type="sldNum" sz="quarter" idx="12"/>
            <p:custDataLst>
              <p:tags r:id="rId15"/>
            </p:custDataLst>
          </p:nvPr>
        </p:nvSpPr>
        <p:spPr>
          <a:xfrm>
            <a:off x="8610600" y="6356350"/>
            <a:ext cx="2743200" cy="365125"/>
          </a:xfrm>
        </p:spPr>
        <p:txBody>
          <a:bodyPr wrap="square">
            <a:normAutofit/>
          </a:bodyPr>
          <a:lstStyle/>
          <a:p>
            <a:fld id="{BE5F26B5-172A-4DC2-B0B7-181CFC56B87C}" type="slidenum">
              <a:rPr lang="zh-CN" altLang="en-US" smtClean="0"/>
              <a:t>0</a:t>
            </a:fld>
            <a:endParaRPr lang="zh-CN" altLang="en-US"/>
          </a:p>
        </p:txBody>
      </p:sp>
      <p:sp>
        <p:nvSpPr>
          <p:cNvPr id="24" name="署名占位符 10"/>
          <p:cNvSpPr>
            <a:spLocks noGrp="1"/>
          </p:cNvSpPr>
          <p:nvPr>
            <p:ph type="body" sz="quarter" idx="17" hasCustomPrompt="1"/>
            <p:custDataLst>
              <p:tags r:id="rId16"/>
            </p:custDataLst>
          </p:nvPr>
        </p:nvSpPr>
        <p:spPr>
          <a:xfrm>
            <a:off x="1219200" y="4625396"/>
            <a:ext cx="6424930" cy="457341"/>
          </a:xfrm>
          <a:noFill/>
        </p:spPr>
        <p:txBody>
          <a:bodyPr vert="horz" wrap="square" lIns="101600" tIns="0" rIns="82550" bIns="0" rtlCol="0" anchor="ctr" anchorCtr="0">
            <a:normAutofit/>
          </a:bodyPr>
          <a:lstStyle>
            <a:lvl1pPr marL="0" indent="0" algn="ctr">
              <a:buNone/>
              <a:defRPr kumimoji="0" lang="zh-CN" altLang="en-US" sz="2200" b="0" i="0" u="none" strike="noStrike" cap="none" spc="0" normalizeH="0" baseline="0">
                <a:solidFill>
                  <a:schemeClr val="dk1">
                    <a:lumMod val="100000"/>
                  </a:schemeClr>
                </a:solidFill>
                <a:uFillTx/>
                <a:latin typeface="+mn-ea"/>
                <a:ea typeface="+mn-ea"/>
              </a:defRPr>
            </a:lvl1pPr>
          </a:lstStyle>
          <a:p>
            <a:pPr marL="114300" marR="0" lvl="0" indent="-342900" algn="ctr" fontAlgn="auto">
              <a:lnSpc>
                <a:spcPct val="100000"/>
              </a:lnSpc>
              <a:spcBef>
                <a:spcPct val="0"/>
              </a:spcBef>
              <a:spcAft>
                <a:spcPts val="1000"/>
              </a:spcAft>
              <a:buClrTx/>
              <a:buSzTx/>
            </a:pPr>
            <a:r>
              <a:rPr lang="zh-CN" altLang="en-US"/>
              <a:t>署名占位符</a:t>
            </a:r>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xfrm>
      </p:grpSpPr>
      <p:pic>
        <p:nvPicPr>
          <p:cNvPr id="7" name="图片 6"/>
          <p:cNvPicPr>
            <a:picLocks noChangeAspect="1"/>
          </p:cNvPicPr>
          <p:nvPr>
            <p:custDataLst>
              <p:tags r:id="rId2"/>
            </p:custDataLst>
          </p:nvPr>
        </p:nvPicPr>
        <p:blipFill>
          <a:blip r:embed="rId1"/>
          <a:stretch>
            <a:fillRect/>
          </a:stretch>
        </p:blipFill>
        <p:spPr>
          <a:xfrm rot="12880075">
            <a:off x="10647409" y="-194926"/>
            <a:ext cx="1912045" cy="2498679"/>
          </a:xfrm>
          <a:prstGeom prst="rect">
            <a:avLst/>
          </a:prstGeom>
        </p:spPr>
      </p:pic>
      <p:pic>
        <p:nvPicPr>
          <p:cNvPr id="8" name="图片 7"/>
          <p:cNvPicPr>
            <a:picLocks noChangeAspect="1"/>
          </p:cNvPicPr>
          <p:nvPr>
            <p:custDataLst>
              <p:tags r:id="rId4"/>
            </p:custDataLst>
          </p:nvPr>
        </p:nvPicPr>
        <p:blipFill>
          <a:blip r:embed="rId3"/>
          <a:stretch>
            <a:fillRect/>
          </a:stretch>
        </p:blipFill>
        <p:spPr>
          <a:xfrm>
            <a:off x="-932154" y="2711868"/>
            <a:ext cx="3666810" cy="4153389"/>
          </a:xfrm>
          <a:prstGeom prst="rect">
            <a:avLst/>
          </a:prstGeom>
        </p:spPr>
      </p:pic>
      <p:pic>
        <p:nvPicPr>
          <p:cNvPr id="9" name="图片 8"/>
          <p:cNvPicPr>
            <a:picLocks noChangeAspect="1"/>
          </p:cNvPicPr>
          <p:nvPr>
            <p:custDataLst>
              <p:tags r:id="rId6"/>
            </p:custDataLst>
          </p:nvPr>
        </p:nvPicPr>
        <p:blipFill>
          <a:blip r:embed="rId5"/>
          <a:stretch>
            <a:fillRect/>
          </a:stretch>
        </p:blipFill>
        <p:spPr>
          <a:xfrm>
            <a:off x="1248607" y="4907811"/>
            <a:ext cx="2758453" cy="1942932"/>
          </a:xfrm>
          <a:prstGeom prst="rect">
            <a:avLst/>
          </a:prstGeom>
        </p:spPr>
      </p:pic>
      <p:pic>
        <p:nvPicPr>
          <p:cNvPr id="10" name="图片 9"/>
          <p:cNvPicPr>
            <a:picLocks noChangeAspect="1"/>
          </p:cNvPicPr>
          <p:nvPr>
            <p:custDataLst>
              <p:tags r:id="rId8"/>
            </p:custDataLst>
          </p:nvPr>
        </p:nvPicPr>
        <p:blipFill>
          <a:blip r:embed="rId7"/>
          <a:stretch>
            <a:fillRect/>
          </a:stretch>
        </p:blipFill>
        <p:spPr>
          <a:xfrm flipH="1">
            <a:off x="9121798" y="5133783"/>
            <a:ext cx="2112707" cy="1730568"/>
          </a:xfrm>
          <a:prstGeom prst="rect">
            <a:avLst/>
          </a:prstGeom>
        </p:spPr>
      </p:pic>
      <p:pic>
        <p:nvPicPr>
          <p:cNvPr id="11" name="图片 10"/>
          <p:cNvPicPr>
            <a:picLocks noChangeAspect="1"/>
          </p:cNvPicPr>
          <p:nvPr>
            <p:custDataLst>
              <p:tags r:id="rId10"/>
            </p:custDataLst>
          </p:nvPr>
        </p:nvPicPr>
        <p:blipFill>
          <a:blip r:embed="rId9"/>
          <a:stretch>
            <a:fillRect/>
          </a:stretch>
        </p:blipFill>
        <p:spPr>
          <a:xfrm flipH="1">
            <a:off x="7014856" y="4977108"/>
            <a:ext cx="2218491" cy="1888150"/>
          </a:xfrm>
          <a:prstGeom prst="rect">
            <a:avLst/>
          </a:prstGeom>
        </p:spPr>
      </p:pic>
      <p:pic>
        <p:nvPicPr>
          <p:cNvPr id="12" name="图片 11"/>
          <p:cNvPicPr>
            <a:picLocks noChangeAspect="1"/>
          </p:cNvPicPr>
          <p:nvPr>
            <p:custDataLst>
              <p:tags r:id="rId12"/>
            </p:custDataLst>
          </p:nvPr>
        </p:nvPicPr>
        <p:blipFill>
          <a:blip r:embed="rId11"/>
          <a:stretch>
            <a:fillRect/>
          </a:stretch>
        </p:blipFill>
        <p:spPr>
          <a:xfrm>
            <a:off x="3457131" y="4330731"/>
            <a:ext cx="1485156" cy="2527270"/>
          </a:xfrm>
          <a:prstGeom prst="rect">
            <a:avLst/>
          </a:prstGeom>
        </p:spPr>
      </p:pic>
      <p:pic>
        <p:nvPicPr>
          <p:cNvPr id="13" name="图片 12"/>
          <p:cNvPicPr>
            <a:picLocks noChangeAspect="1"/>
          </p:cNvPicPr>
          <p:nvPr>
            <p:custDataLst>
              <p:tags r:id="rId14"/>
            </p:custDataLst>
          </p:nvPr>
        </p:nvPicPr>
        <p:blipFill>
          <a:blip r:embed="rId13"/>
          <a:stretch>
            <a:fillRect/>
          </a:stretch>
        </p:blipFill>
        <p:spPr>
          <a:xfrm>
            <a:off x="10957880" y="4442773"/>
            <a:ext cx="1038995" cy="2415228"/>
          </a:xfrm>
          <a:prstGeom prst="rect">
            <a:avLst/>
          </a:prstGeom>
        </p:spPr>
      </p:pic>
      <p:pic>
        <p:nvPicPr>
          <p:cNvPr id="14" name="图片 13"/>
          <p:cNvPicPr>
            <a:picLocks noChangeAspect="1"/>
          </p:cNvPicPr>
          <p:nvPr>
            <p:custDataLst>
              <p:tags r:id="rId16"/>
            </p:custDataLst>
          </p:nvPr>
        </p:nvPicPr>
        <p:blipFill>
          <a:blip r:embed="rId15"/>
          <a:stretch>
            <a:fillRect/>
          </a:stretch>
        </p:blipFill>
        <p:spPr>
          <a:xfrm rot="21018951">
            <a:off x="5494341" y="5533781"/>
            <a:ext cx="1303004" cy="1351408"/>
          </a:xfrm>
          <a:prstGeom prst="rect">
            <a:avLst/>
          </a:prstGeom>
        </p:spPr>
      </p:pic>
      <p:sp>
        <p:nvSpPr>
          <p:cNvPr id="2" name="标题 1"/>
          <p:cNvSpPr>
            <a:spLocks noGrp="1"/>
          </p:cNvSpPr>
          <p:nvPr>
            <p:ph type="ctrTitle" hasCustomPrompt="1"/>
            <p:custDataLst>
              <p:tags r:id="rId17"/>
            </p:custDataLst>
          </p:nvPr>
        </p:nvSpPr>
        <p:spPr>
          <a:xfrm>
            <a:off x="1515348" y="1874443"/>
            <a:ext cx="9115200" cy="1090800"/>
          </a:xfrm>
        </p:spPr>
        <p:txBody>
          <a:bodyPr lIns="90000" tIns="46800" rIns="90000" bIns="0" anchor="b" anchorCtr="0">
            <a:normAutofit/>
          </a:bodyPr>
          <a:lstStyle>
            <a:lvl1pPr algn="ctr">
              <a:defRPr sz="6100" u="none" strike="noStrike" kern="1200" cap="none" spc="600" normalizeH="0" baseline="0">
                <a:solidFill>
                  <a:schemeClr val="accent1"/>
                </a:solidFill>
                <a:uFillTx/>
                <a:latin typeface="Arial" pitchFamily="34" charset="0"/>
                <a:ea typeface="汉仪旗黑-85S" panose="00020600040101010101" pitchFamily="18" charset="-122"/>
              </a:defRPr>
            </a:lvl1pPr>
          </a:lstStyle>
          <a:p>
            <a:r>
              <a:rPr lang="zh-CN" altLang="en-US"/>
              <a:t>单击此处编辑标题</a:t>
            </a:r>
            <a:endParaRPr lang="zh-CN" altLang="en-US"/>
          </a:p>
        </p:txBody>
      </p:sp>
      <p:sp>
        <p:nvSpPr>
          <p:cNvPr id="3" name="副标题 2"/>
          <p:cNvSpPr>
            <a:spLocks noGrp="1"/>
          </p:cNvSpPr>
          <p:nvPr>
            <p:ph type="subTitle" idx="1" hasCustomPrompt="1"/>
            <p:custDataLst>
              <p:tags r:id="rId18"/>
            </p:custDataLst>
          </p:nvPr>
        </p:nvSpPr>
        <p:spPr>
          <a:xfrm>
            <a:off x="3162348" y="3187347"/>
            <a:ext cx="5821200" cy="414000"/>
          </a:xfrm>
        </p:spPr>
        <p:txBody>
          <a:bodyPr lIns="90000" tIns="0" rIns="90000" bIns="46800">
            <a:normAutofit/>
          </a:bodyPr>
          <a:lstStyle>
            <a:lvl1pPr marL="0" indent="0" algn="ctr" eaLnBrk="1" fontAlgn="auto" latinLnBrk="0" hangingPunct="1">
              <a:lnSpc>
                <a:spcPct val="100000"/>
              </a:lnSpc>
              <a:buNone/>
              <a:defRPr sz="2300" u="none" strike="noStrike" kern="1200" cap="none" spc="200" normalizeH="0" baseline="0">
                <a:solidFill>
                  <a:schemeClr val="tx1">
                    <a:lumMod val="85000"/>
                    <a:lumOff val="15000"/>
                  </a:schemeClr>
                </a:solidFill>
                <a:uFillTx/>
                <a:latin typeface="Arial"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单击此处编辑副标题</a:t>
            </a:r>
            <a:endParaRPr lang="zh-CN" altLang="en-US"/>
          </a:p>
        </p:txBody>
      </p:sp>
      <p:sp>
        <p:nvSpPr>
          <p:cNvPr id="16" name="日期占位符 15"/>
          <p:cNvSpPr>
            <a:spLocks noGrp="1"/>
          </p:cNvSpPr>
          <p:nvPr>
            <p:ph type="dt" sz="half" idx="10"/>
            <p:custDataLst>
              <p:tags r:id="rId19"/>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20"/>
            </p:custDataLst>
          </p:nvPr>
        </p:nvSpPr>
        <p:spPr/>
        <p:txBody>
          <a:bodyPr/>
          <a:lstStyle/>
          <a:p>
            <a:endParaRPr lang="zh-CN" altLang="en-US"/>
          </a:p>
        </p:txBody>
      </p:sp>
      <p:sp>
        <p:nvSpPr>
          <p:cNvPr id="18" name="灯片编号占位符 17"/>
          <p:cNvSpPr>
            <a:spLocks noGrp="1"/>
          </p:cNvSpPr>
          <p:nvPr>
            <p:ph type="sldNum" sz="quarter" idx="12"/>
            <p:custDataLst>
              <p:tags r:id="rId21"/>
            </p:custDataLst>
          </p:nvPr>
        </p:nvSpPr>
        <p:spPr/>
        <p:txBody>
          <a:bodyPr/>
          <a:lstStyle/>
          <a:p>
            <a:fld id="{49AE70B2-8BF9-45C0-BB95-33D1B9D3A854}" type="slidenum">
              <a:rPr lang="zh-CN" altLang="en-US" smtClean="0"/>
              <a:t/>
            </a:fld>
            <a:endParaRPr lang="zh-CN" altLang="en-US"/>
          </a:p>
        </p:txBody>
      </p:sp>
      <p:sp>
        <p:nvSpPr>
          <p:cNvPr id="5" name="文本占位符 4"/>
          <p:cNvSpPr>
            <a:spLocks noGrp="1"/>
          </p:cNvSpPr>
          <p:nvPr>
            <p:ph type="body" sz="quarter" idx="13" hasCustomPrompt="1"/>
            <p:custDataLst>
              <p:tags r:id="rId22"/>
            </p:custDataLst>
          </p:nvPr>
        </p:nvSpPr>
        <p:spPr>
          <a:xfrm>
            <a:off x="3162348" y="3949629"/>
            <a:ext cx="2655570" cy="353060"/>
          </a:xfrm>
        </p:spPr>
        <p:txBody>
          <a:bodyPr/>
          <a:lstStyle>
            <a:lvl1pPr marL="0" indent="0" algn="r" eaLnBrk="1" fontAlgn="auto" latinLnBrk="0" hangingPunct="1">
              <a:lnSpc>
                <a:spcPct val="10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zh-CN" altLang="en-US"/>
              <a:t>编辑文本</a:t>
            </a:r>
            <a:endParaRPr lang="zh-CN" altLang="en-US"/>
          </a:p>
        </p:txBody>
      </p:sp>
      <p:sp>
        <p:nvSpPr>
          <p:cNvPr id="22" name="文本占位符 21"/>
          <p:cNvSpPr>
            <a:spLocks noGrp="1"/>
          </p:cNvSpPr>
          <p:nvPr>
            <p:ph type="body" sz="quarter" idx="14" hasCustomPrompt="1"/>
            <p:custDataLst>
              <p:tags r:id="rId23"/>
            </p:custDataLst>
          </p:nvPr>
        </p:nvSpPr>
        <p:spPr>
          <a:xfrm>
            <a:off x="6377353" y="3949629"/>
            <a:ext cx="2606040" cy="353060"/>
          </a:xfrm>
        </p:spPr>
        <p:txBody>
          <a:bodyPr/>
          <a:lstStyle>
            <a:lvl1pPr marL="0" indent="0" eaLnBrk="1" fontAlgn="auto" latinLnBrk="0" hangingPunct="1">
              <a:lnSpc>
                <a:spcPct val="10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zh-CN" altLang="en-US"/>
              <a:t>编辑文本</a:t>
            </a:r>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solidFill>
          <a:schemeClr val="bg2"/>
        </a:solidFill>
        <a:effectLst/>
      </p:bgPr>
    </p:bg>
    <p:spTree>
      <p:nvGrpSpPr>
        <p:cNvPr id="1" name=""/>
        <p:cNvGrpSpPr/>
        <p:nvPr/>
      </p:nvGrpSpPr>
      <p:grpSpPr>
        <a:xfrm>
          <a:off x="0" y="0"/>
          <a:ext cx="0" cy="0"/>
        </a:xfrm>
      </p:grpSpPr>
      <p:grpSp>
        <p:nvGrpSpPr>
          <p:cNvPr id="10" name="组合 9"/>
          <p:cNvGrpSpPr/>
          <p:nvPr userDrawn="1">
            <p:custDataLst>
              <p:tags r:id="rId1"/>
            </p:custDataLst>
          </p:nvPr>
        </p:nvGrpSpPr>
        <p:grpSpPr>
          <a:xfrm>
            <a:off x="-74295" y="5203190"/>
            <a:ext cx="1464310" cy="1673225"/>
            <a:chOff x="-99" y="4272"/>
            <a:chExt cx="5723" cy="6540"/>
          </a:xfrm>
        </p:grpSpPr>
        <p:pic>
          <p:nvPicPr>
            <p:cNvPr id="11" name="图片 10"/>
            <p:cNvPicPr>
              <a:picLocks noChangeAspect="1"/>
            </p:cNvPicPr>
            <p:nvPr userDrawn="1">
              <p:custDataLst>
                <p:tags r:id="rId3"/>
              </p:custDataLst>
            </p:nvPr>
          </p:nvPicPr>
          <p:blipFill>
            <a:blip r:embed="rId2"/>
            <a:stretch>
              <a:fillRect/>
            </a:stretch>
          </p:blipFill>
          <p:spPr>
            <a:xfrm>
              <a:off x="-99" y="4272"/>
              <a:ext cx="3720" cy="6541"/>
            </a:xfrm>
            <a:prstGeom prst="rect">
              <a:avLst/>
            </a:prstGeom>
          </p:spPr>
        </p:pic>
        <p:pic>
          <p:nvPicPr>
            <p:cNvPr id="12" name="图片 11"/>
            <p:cNvPicPr>
              <a:picLocks noChangeAspect="1"/>
            </p:cNvPicPr>
            <p:nvPr userDrawn="1">
              <p:custDataLst>
                <p:tags r:id="rId5"/>
              </p:custDataLst>
            </p:nvPr>
          </p:nvPicPr>
          <p:blipFill>
            <a:blip r:embed="rId4"/>
            <a:stretch>
              <a:fillRect/>
            </a:stretch>
          </p:blipFill>
          <p:spPr>
            <a:xfrm>
              <a:off x="1280" y="7730"/>
              <a:ext cx="4344" cy="3060"/>
            </a:xfrm>
            <a:prstGeom prst="rect">
              <a:avLst/>
            </a:prstGeom>
          </p:spPr>
        </p:pic>
      </p:grpSp>
      <p:sp>
        <p:nvSpPr>
          <p:cNvPr id="2" name="标题 1"/>
          <p:cNvSpPr>
            <a:spLocks noGrp="1"/>
          </p:cNvSpPr>
          <p:nvPr>
            <p:ph type="title"/>
            <p:custDataLst>
              <p:tags r:id="rId6"/>
            </p:custDataLst>
          </p:nvPr>
        </p:nvSpPr>
        <p:spPr>
          <a:xfrm>
            <a:off x="669882" y="443234"/>
            <a:ext cx="10852237" cy="441964"/>
          </a:xfrm>
        </p:spPr>
        <p:txBody>
          <a:bodyPr vert="horz" lIns="101600" tIns="38100" rIns="76200" bIns="381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85000"/>
                    <a:lumOff val="15000"/>
                  </a:schemeClr>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7"/>
            </p:custDataLst>
          </p:nvPr>
        </p:nvSpPr>
        <p:spPr>
          <a:xfrm>
            <a:off x="669882" y="952508"/>
            <a:ext cx="10852237"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8"/>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9"/>
            </p:custDataLst>
          </p:nvPr>
        </p:nvSpPr>
        <p:spPr/>
        <p:txBody>
          <a:bodyPr/>
          <a:lstStyle/>
          <a:p>
            <a:endParaRPr lang="zh-CN" altLang="en-US"/>
          </a:p>
        </p:txBody>
      </p:sp>
      <p:sp>
        <p:nvSpPr>
          <p:cNvPr id="6" name="灯片编号占位符 5"/>
          <p:cNvSpPr>
            <a:spLocks noGrp="1"/>
          </p:cNvSpPr>
          <p:nvPr>
            <p:ph type="sldNum" sz="quarter" idx="12"/>
            <p:custDataLst>
              <p:tags r:id="rId10"/>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节标题">
    <p:bg>
      <p:bgPr>
        <a:solidFill>
          <a:schemeClr val="bg2"/>
        </a:solidFill>
        <a:effectLst/>
      </p:bgPr>
    </p:bg>
    <p:spTree>
      <p:nvGrpSpPr>
        <p:cNvPr id="1" name=""/>
        <p:cNvGrpSpPr/>
        <p:nvPr/>
      </p:nvGrpSpPr>
      <p:grpSpPr>
        <a:xfrm>
          <a:off x="0" y="0"/>
          <a:ext cx="0" cy="0"/>
        </a:xfrm>
      </p:grpSpPr>
      <p:pic>
        <p:nvPicPr>
          <p:cNvPr id="7" name="图片 6"/>
          <p:cNvPicPr>
            <a:picLocks noChangeAspect="1"/>
          </p:cNvPicPr>
          <p:nvPr>
            <p:custDataLst>
              <p:tags r:id="rId2"/>
            </p:custDataLst>
          </p:nvPr>
        </p:nvPicPr>
        <p:blipFill>
          <a:blip r:embed="rId1"/>
          <a:srcRect t="-1"/>
          <a:stretch>
            <a:fillRect/>
          </a:stretch>
        </p:blipFill>
        <p:spPr>
          <a:xfrm rot="204530">
            <a:off x="3903825" y="423981"/>
            <a:ext cx="4384348" cy="3991511"/>
          </a:xfrm>
          <a:prstGeom prst="rect">
            <a:avLst/>
          </a:prstGeom>
        </p:spPr>
      </p:pic>
      <p:sp>
        <p:nvSpPr>
          <p:cNvPr id="2" name="标题 1"/>
          <p:cNvSpPr>
            <a:spLocks noGrp="1"/>
          </p:cNvSpPr>
          <p:nvPr>
            <p:ph type="title" hasCustomPrompt="1"/>
            <p:custDataLst>
              <p:tags r:id="rId3"/>
            </p:custDataLst>
          </p:nvPr>
        </p:nvSpPr>
        <p:spPr>
          <a:xfrm>
            <a:off x="2584473" y="5145754"/>
            <a:ext cx="7221600" cy="601200"/>
          </a:xfrm>
        </p:spPr>
        <p:txBody>
          <a:bodyPr lIns="90000" tIns="46800" rIns="90000" bIns="0" anchor="b" anchorCtr="0">
            <a:normAutofit/>
          </a:bodyPr>
          <a:lstStyle>
            <a:lvl1pPr algn="ctr">
              <a:defRPr sz="3200" u="none" strike="noStrike" kern="1200" cap="none" spc="300" normalizeH="0" baseline="0">
                <a:solidFill>
                  <a:schemeClr val="accent1"/>
                </a:solidFill>
                <a:uFillTx/>
                <a:latin typeface="Arial" pitchFamily="34" charset="0"/>
                <a:ea typeface="汉仪旗黑-85S" panose="00020600040101010101" pitchFamily="18" charset="-122"/>
              </a:defRPr>
            </a:lvl1pPr>
          </a:lstStyle>
          <a:p>
            <a:r>
              <a:rPr lang="zh-CN" altLang="en-US"/>
              <a:t>单击此处编辑标题</a:t>
            </a:r>
            <a:endParaRPr lang="zh-CN" altLang="en-US"/>
          </a:p>
        </p:txBody>
      </p:sp>
      <p:sp>
        <p:nvSpPr>
          <p:cNvPr id="3" name="文本占位符 2"/>
          <p:cNvSpPr>
            <a:spLocks noGrp="1"/>
          </p:cNvSpPr>
          <p:nvPr>
            <p:ph type="body" idx="1"/>
            <p:custDataLst>
              <p:tags r:id="rId4"/>
            </p:custDataLst>
          </p:nvPr>
        </p:nvSpPr>
        <p:spPr>
          <a:xfrm>
            <a:off x="2794611" y="5933892"/>
            <a:ext cx="6801323" cy="334800"/>
          </a:xfrm>
        </p:spPr>
        <p:txBody>
          <a:bodyPr lIns="90000" tIns="0" rIns="90000" bIns="46800" anchor="t">
            <a:normAutofit/>
          </a:bodyPr>
          <a:lstStyle>
            <a:lvl1pPr marL="0" indent="0" algn="ctr" eaLnBrk="1" fontAlgn="auto" latinLnBrk="0" hangingPunct="1">
              <a:lnSpc>
                <a:spcPct val="120000"/>
              </a:lnSpc>
              <a:buNone/>
              <a:defRPr kumimoji="0" lang="zh-CN" altLang="en-US" sz="1500" b="0" i="0" u="none" strike="noStrike" kern="1200" cap="none" spc="150" normalizeH="0" baseline="0" noProof="1">
                <a:solidFill>
                  <a:schemeClr val="tx1">
                    <a:lumMod val="85000"/>
                    <a:lumOff val="15000"/>
                  </a:schemeClr>
                </a:solidFill>
                <a:uFillTx/>
                <a:latin typeface="Arial" pitchFamily="34" charset="0"/>
                <a:ea typeface="微软雅黑"/>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solidFill>
          <a:schemeClr val="bg2"/>
        </a:solidFill>
        <a:effectLst/>
      </p:bgPr>
    </p:bg>
    <p:spTree>
      <p:nvGrpSpPr>
        <p:cNvPr id="1" name=""/>
        <p:cNvGrpSpPr/>
        <p:nvPr/>
      </p:nvGrpSpPr>
      <p:grpSpPr>
        <a:xfrm>
          <a:off x="0" y="0"/>
          <a:ext cx="0" cy="0"/>
        </a:xfrm>
      </p:grpSpPr>
      <p:grpSp>
        <p:nvGrpSpPr>
          <p:cNvPr id="11" name="组合 10"/>
          <p:cNvGrpSpPr/>
          <p:nvPr userDrawn="1">
            <p:custDataLst>
              <p:tags r:id="rId1"/>
            </p:custDataLst>
          </p:nvPr>
        </p:nvGrpSpPr>
        <p:grpSpPr>
          <a:xfrm>
            <a:off x="-74295" y="5203190"/>
            <a:ext cx="1464310" cy="1673225"/>
            <a:chOff x="-99" y="4272"/>
            <a:chExt cx="5723" cy="6540"/>
          </a:xfrm>
        </p:grpSpPr>
        <p:pic>
          <p:nvPicPr>
            <p:cNvPr id="12" name="图片 11"/>
            <p:cNvPicPr>
              <a:picLocks noChangeAspect="1"/>
            </p:cNvPicPr>
            <p:nvPr userDrawn="1">
              <p:custDataLst>
                <p:tags r:id="rId3"/>
              </p:custDataLst>
            </p:nvPr>
          </p:nvPicPr>
          <p:blipFill>
            <a:blip r:embed="rId2"/>
            <a:stretch>
              <a:fillRect/>
            </a:stretch>
          </p:blipFill>
          <p:spPr>
            <a:xfrm>
              <a:off x="-99" y="4272"/>
              <a:ext cx="3720" cy="6541"/>
            </a:xfrm>
            <a:prstGeom prst="rect">
              <a:avLst/>
            </a:prstGeom>
          </p:spPr>
        </p:pic>
        <p:pic>
          <p:nvPicPr>
            <p:cNvPr id="14" name="图片 13"/>
            <p:cNvPicPr>
              <a:picLocks noChangeAspect="1"/>
            </p:cNvPicPr>
            <p:nvPr userDrawn="1">
              <p:custDataLst>
                <p:tags r:id="rId5"/>
              </p:custDataLst>
            </p:nvPr>
          </p:nvPicPr>
          <p:blipFill>
            <a:blip r:embed="rId4"/>
            <a:stretch>
              <a:fillRect/>
            </a:stretch>
          </p:blipFill>
          <p:spPr>
            <a:xfrm>
              <a:off x="1280" y="7730"/>
              <a:ext cx="4344" cy="3060"/>
            </a:xfrm>
            <a:prstGeom prst="rect">
              <a:avLst/>
            </a:prstGeom>
          </p:spPr>
        </p:pic>
      </p:grpSp>
      <p:sp>
        <p:nvSpPr>
          <p:cNvPr id="2" name="标题 1"/>
          <p:cNvSpPr>
            <a:spLocks noGrp="1"/>
          </p:cNvSpPr>
          <p:nvPr>
            <p:ph type="title"/>
            <p:custDataLst>
              <p:tags r:id="rId6"/>
            </p:custDataLst>
          </p:nvPr>
        </p:nvSpPr>
        <p:spPr>
          <a:xfrm>
            <a:off x="669882"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85000"/>
                    <a:lumOff val="15000"/>
                  </a:schemeClr>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7"/>
            </p:custDataLst>
          </p:nvPr>
        </p:nvSpPr>
        <p:spPr>
          <a:xfrm>
            <a:off x="669930"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8"/>
            </p:custDataLst>
          </p:nvPr>
        </p:nvSpPr>
        <p:spPr>
          <a:xfrm>
            <a:off x="6238877" y="952508"/>
            <a:ext cx="5283242" cy="5388907"/>
          </a:xfrm>
        </p:spPr>
        <p:txBody>
          <a:bodyPr>
            <a:normAutofit/>
          </a:bodyPr>
          <a:lstStyle>
            <a:lvl1pPr>
              <a:defRPr sz="1600" u="none" strike="noStrike" kern="1200" cap="none" spc="0" normalizeH="0" baseline="0">
                <a:solidFill>
                  <a:schemeClr val="tx1">
                    <a:lumMod val="85000"/>
                    <a:lumOff val="15000"/>
                  </a:schemeClr>
                </a:solidFill>
                <a:uFillTx/>
                <a:latin typeface="Arial" pitchFamily="34" charset="0"/>
                <a:ea typeface="微软雅黑"/>
              </a:defRPr>
            </a:lvl1pPr>
            <a:lvl2pPr>
              <a:defRPr sz="1600" u="none" strike="noStrike" kern="1200" cap="none" spc="0" normalizeH="0" baseline="0">
                <a:solidFill>
                  <a:schemeClr val="tx1">
                    <a:lumMod val="85000"/>
                    <a:lumOff val="15000"/>
                  </a:schemeClr>
                </a:solidFill>
                <a:uFillTx/>
                <a:latin typeface="Arial" pitchFamily="34" charset="0"/>
                <a:ea typeface="微软雅黑"/>
              </a:defRPr>
            </a:lvl2pPr>
            <a:lvl3pPr>
              <a:defRPr sz="1600" u="none" strike="noStrike" kern="1200" cap="none" spc="0" normalizeH="0" baseline="0">
                <a:solidFill>
                  <a:schemeClr val="tx1">
                    <a:lumMod val="85000"/>
                    <a:lumOff val="15000"/>
                  </a:schemeClr>
                </a:solidFill>
                <a:uFillTx/>
                <a:latin typeface="Arial" pitchFamily="34" charset="0"/>
                <a:ea typeface="微软雅黑"/>
              </a:defRPr>
            </a:lvl3pPr>
            <a:lvl4pPr>
              <a:defRPr sz="1600" u="none" strike="noStrike" kern="1200" cap="none" spc="0" normalizeH="0" baseline="0">
                <a:solidFill>
                  <a:schemeClr val="tx1">
                    <a:lumMod val="85000"/>
                    <a:lumOff val="15000"/>
                  </a:schemeClr>
                </a:solidFill>
                <a:uFillTx/>
                <a:latin typeface="Arial" pitchFamily="34" charset="0"/>
                <a:ea typeface="微软雅黑"/>
              </a:defRPr>
            </a:lvl4pPr>
            <a:lvl5pPr>
              <a:defRPr sz="1600" u="none" strike="noStrike" kern="1200" cap="none" spc="0" normalizeH="0" baseline="0">
                <a:solidFill>
                  <a:schemeClr val="tx1">
                    <a:lumMod val="85000"/>
                    <a:lumOff val="15000"/>
                  </a:schemeClr>
                </a:solidFill>
                <a:uFillTx/>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9"/>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10"/>
            </p:custDataLst>
          </p:nvPr>
        </p:nvSpPr>
        <p:spPr/>
        <p:txBody>
          <a:bodyPr/>
          <a:lstStyle/>
          <a:p>
            <a:endParaRPr lang="zh-CN" altLang="en-US"/>
          </a:p>
        </p:txBody>
      </p:sp>
      <p:sp>
        <p:nvSpPr>
          <p:cNvPr id="7" name="灯片编号占位符 6"/>
          <p:cNvSpPr>
            <a:spLocks noGrp="1"/>
          </p:cNvSpPr>
          <p:nvPr>
            <p:ph type="sldNum" sz="quarter" idx="12"/>
            <p:custDataLst>
              <p:tags r:id="rId11"/>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solidFill>
          <a:schemeClr val="bg2"/>
        </a:solidFill>
        <a:effectLst/>
      </p:bgPr>
    </p:bg>
    <p:spTree>
      <p:nvGrpSpPr>
        <p:cNvPr id="1" name=""/>
        <p:cNvGrpSpPr/>
        <p:nvPr/>
      </p:nvGrpSpPr>
      <p:grpSpPr>
        <a:xfrm>
          <a:off x="0" y="0"/>
          <a:ext cx="0" cy="0"/>
        </a:xfrm>
      </p:grpSpPr>
      <p:grpSp>
        <p:nvGrpSpPr>
          <p:cNvPr id="13" name="组合 12"/>
          <p:cNvGrpSpPr/>
          <p:nvPr userDrawn="1">
            <p:custDataLst>
              <p:tags r:id="rId1"/>
            </p:custDataLst>
          </p:nvPr>
        </p:nvGrpSpPr>
        <p:grpSpPr>
          <a:xfrm>
            <a:off x="-74295" y="5203190"/>
            <a:ext cx="1464310" cy="1673225"/>
            <a:chOff x="-99" y="4272"/>
            <a:chExt cx="5723" cy="6540"/>
          </a:xfrm>
        </p:grpSpPr>
        <p:pic>
          <p:nvPicPr>
            <p:cNvPr id="14" name="图片 13"/>
            <p:cNvPicPr>
              <a:picLocks noChangeAspect="1"/>
            </p:cNvPicPr>
            <p:nvPr userDrawn="1">
              <p:custDataLst>
                <p:tags r:id="rId3"/>
              </p:custDataLst>
            </p:nvPr>
          </p:nvPicPr>
          <p:blipFill>
            <a:blip r:embed="rId2"/>
            <a:stretch>
              <a:fillRect/>
            </a:stretch>
          </p:blipFill>
          <p:spPr>
            <a:xfrm>
              <a:off x="-99" y="4272"/>
              <a:ext cx="3720" cy="6541"/>
            </a:xfrm>
            <a:prstGeom prst="rect">
              <a:avLst/>
            </a:prstGeom>
          </p:spPr>
        </p:pic>
        <p:pic>
          <p:nvPicPr>
            <p:cNvPr id="15" name="图片 14"/>
            <p:cNvPicPr>
              <a:picLocks noChangeAspect="1"/>
            </p:cNvPicPr>
            <p:nvPr userDrawn="1">
              <p:custDataLst>
                <p:tags r:id="rId5"/>
              </p:custDataLst>
            </p:nvPr>
          </p:nvPicPr>
          <p:blipFill>
            <a:blip r:embed="rId4"/>
            <a:stretch>
              <a:fillRect/>
            </a:stretch>
          </p:blipFill>
          <p:spPr>
            <a:xfrm>
              <a:off x="1280" y="7730"/>
              <a:ext cx="4344" cy="3060"/>
            </a:xfrm>
            <a:prstGeom prst="rect">
              <a:avLst/>
            </a:prstGeom>
          </p:spPr>
        </p:pic>
      </p:grpSp>
      <p:sp>
        <p:nvSpPr>
          <p:cNvPr id="2" name="标题 1"/>
          <p:cNvSpPr>
            <a:spLocks noGrp="1"/>
          </p:cNvSpPr>
          <p:nvPr>
            <p:ph type="title"/>
            <p:custDataLst>
              <p:tags r:id="rId6"/>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85000"/>
                    <a:lumOff val="15000"/>
                  </a:schemeClr>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7"/>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ct val="0"/>
              </a:spcAft>
              <a:buNone/>
              <a:defRPr sz="2000" b="0" u="none" strike="noStrike" kern="1200" cap="none" spc="0" normalizeH="0" baseline="0">
                <a:solidFill>
                  <a:schemeClr val="tx1">
                    <a:lumMod val="85000"/>
                    <a:lumOff val="15000"/>
                  </a:schemeClr>
                </a:solidFill>
                <a:uFillTx/>
                <a:latin typeface="Arial" pitchFamily="34" charset="0"/>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8"/>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9"/>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0"/>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11"/>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12"/>
            </p:custDataLst>
          </p:nvPr>
        </p:nvSpPr>
        <p:spPr/>
        <p:txBody>
          <a:bodyPr/>
          <a:lstStyle/>
          <a:p>
            <a:endParaRPr lang="zh-CN" altLang="en-US"/>
          </a:p>
        </p:txBody>
      </p:sp>
      <p:sp>
        <p:nvSpPr>
          <p:cNvPr id="9" name="灯片编号占位符 8"/>
          <p:cNvSpPr>
            <a:spLocks noGrp="1"/>
          </p:cNvSpPr>
          <p:nvPr>
            <p:ph type="sldNum" sz="quarter" idx="12"/>
            <p:custDataLst>
              <p:tags r:id="rId1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solidFill>
          <a:schemeClr val="lt2"/>
        </a:solidFill>
        <a:effectLst/>
      </p:bgPr>
    </p:bg>
    <p:spTree>
      <p:nvGrpSpPr>
        <p:cNvPr id="1" name=""/>
        <p:cNvGrpSpPr/>
        <p:nvPr/>
      </p:nvGrpSpPr>
      <p:grpSpPr>
        <a:xfrm>
          <a:off x="0" y="0"/>
          <a:ext cx="0" cy="0"/>
        </a:xfrm>
      </p:grpSpPr>
      <p:grpSp>
        <p:nvGrpSpPr>
          <p:cNvPr id="6" name="组合 5"/>
          <p:cNvGrpSpPr/>
          <p:nvPr userDrawn="1">
            <p:custDataLst>
              <p:tags r:id="rId1"/>
            </p:custDataLst>
          </p:nvPr>
        </p:nvGrpSpPr>
        <p:grpSpPr>
          <a:xfrm>
            <a:off x="45584" y="0"/>
            <a:ext cx="12146416" cy="6858001"/>
            <a:chOff x="45584" y="0"/>
            <a:chExt cx="12146416" cy="6858001"/>
          </a:xfrm>
        </p:grpSpPr>
        <p:grpSp>
          <p:nvGrpSpPr>
            <p:cNvPr id="9" name="组合 8"/>
            <p:cNvGrpSpPr/>
            <p:nvPr userDrawn="1">
              <p:custDataLst>
                <p:tags r:id="rId2"/>
              </p:custDataLst>
            </p:nvPr>
          </p:nvGrpSpPr>
          <p:grpSpPr>
            <a:xfrm>
              <a:off x="45584" y="4391343"/>
              <a:ext cx="893743" cy="2466658"/>
              <a:chOff x="-2041" y="4391343"/>
              <a:chExt cx="893743" cy="2466658"/>
            </a:xfrm>
          </p:grpSpPr>
          <p:pic>
            <p:nvPicPr>
              <p:cNvPr id="10" name="图片 9"/>
              <p:cNvPicPr>
                <a:picLocks noChangeAspect="1"/>
              </p:cNvPicPr>
              <p:nvPr>
                <p:custDataLst>
                  <p:tags r:id="rId4"/>
                </p:custDataLst>
              </p:nvPr>
            </p:nvPicPr>
            <p:blipFill>
              <a:blip r:embed="rId3"/>
              <a:stretch>
                <a:fillRect/>
              </a:stretch>
            </p:blipFill>
            <p:spPr>
              <a:xfrm>
                <a:off x="0" y="5917327"/>
                <a:ext cx="891702" cy="940674"/>
              </a:xfrm>
              <a:prstGeom prst="rect">
                <a:avLst/>
              </a:prstGeom>
            </p:spPr>
          </p:pic>
          <p:pic>
            <p:nvPicPr>
              <p:cNvPr id="11" name="图片 10"/>
              <p:cNvPicPr>
                <a:picLocks noChangeAspect="1"/>
              </p:cNvPicPr>
              <p:nvPr>
                <p:custDataLst>
                  <p:tags r:id="rId6"/>
                </p:custDataLst>
              </p:nvPr>
            </p:nvPicPr>
            <p:blipFill>
              <a:blip r:embed="rId5"/>
              <a:stretch>
                <a:fillRect/>
              </a:stretch>
            </p:blipFill>
            <p:spPr>
              <a:xfrm rot="1953062" flipH="1">
                <a:off x="-2041" y="4391343"/>
                <a:ext cx="757605" cy="2455724"/>
              </a:xfrm>
              <a:prstGeom prst="rect">
                <a:avLst/>
              </a:prstGeom>
            </p:spPr>
          </p:pic>
        </p:grpSp>
        <p:pic>
          <p:nvPicPr>
            <p:cNvPr id="12" name="图片 11"/>
            <p:cNvPicPr>
              <a:picLocks noChangeAspect="1"/>
            </p:cNvPicPr>
            <p:nvPr userDrawn="1">
              <p:custDataLst>
                <p:tags r:id="rId8"/>
              </p:custDataLst>
            </p:nvPr>
          </p:nvPicPr>
          <p:blipFill>
            <a:blip r:embed="rId7"/>
            <a:stretch>
              <a:fillRect/>
            </a:stretch>
          </p:blipFill>
          <p:spPr>
            <a:xfrm flipH="1" flipV="1">
              <a:off x="11261476" y="0"/>
              <a:ext cx="930524" cy="1238250"/>
            </a:xfrm>
            <a:prstGeom prst="rect">
              <a:avLst/>
            </a:prstGeom>
          </p:spPr>
        </p:pic>
      </p:grpSp>
      <p:sp>
        <p:nvSpPr>
          <p:cNvPr id="2" name="标题 1"/>
          <p:cNvSpPr>
            <a:spLocks noGrp="1"/>
          </p:cNvSpPr>
          <p:nvPr>
            <p:ph type="title"/>
            <p:custDataLst>
              <p:tags r:id="rId9"/>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85000"/>
                    <a:lumOff val="15000"/>
                  </a:schemeClr>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0"/>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1"/>
            </p:custDataLst>
          </p:nvPr>
        </p:nvSpPr>
        <p:spPr/>
        <p:txBody>
          <a:bodyPr/>
          <a:lstStyle/>
          <a:p>
            <a:endParaRPr lang="zh-CN" altLang="en-US"/>
          </a:p>
        </p:txBody>
      </p:sp>
      <p:sp>
        <p:nvSpPr>
          <p:cNvPr id="5" name="灯片编号占位符 4"/>
          <p:cNvSpPr>
            <a:spLocks noGrp="1"/>
          </p:cNvSpPr>
          <p:nvPr>
            <p:ph type="sldNum" sz="quarter" idx="12"/>
            <p:custDataLst>
              <p:tags r:id="rId12"/>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xfrm>
      </p:grpSpPr>
      <p:grpSp>
        <p:nvGrpSpPr>
          <p:cNvPr id="13" name="组合 12"/>
          <p:cNvGrpSpPr/>
          <p:nvPr userDrawn="1">
            <p:custDataLst>
              <p:tags r:id="rId1"/>
            </p:custDataLst>
          </p:nvPr>
        </p:nvGrpSpPr>
        <p:grpSpPr>
          <a:xfrm>
            <a:off x="-62865" y="5474335"/>
            <a:ext cx="1217295" cy="1391285"/>
            <a:chOff x="-99" y="4272"/>
            <a:chExt cx="5723" cy="6540"/>
          </a:xfrm>
        </p:grpSpPr>
        <p:pic>
          <p:nvPicPr>
            <p:cNvPr id="8" name="图片 7"/>
            <p:cNvPicPr>
              <a:picLocks noChangeAspect="1"/>
            </p:cNvPicPr>
            <p:nvPr userDrawn="1">
              <p:custDataLst>
                <p:tags r:id="rId3"/>
              </p:custDataLst>
            </p:nvPr>
          </p:nvPicPr>
          <p:blipFill>
            <a:blip r:embed="rId2"/>
            <a:stretch>
              <a:fillRect/>
            </a:stretch>
          </p:blipFill>
          <p:spPr>
            <a:xfrm>
              <a:off x="-99" y="4272"/>
              <a:ext cx="3720" cy="6541"/>
            </a:xfrm>
            <a:prstGeom prst="rect">
              <a:avLst/>
            </a:prstGeom>
          </p:spPr>
        </p:pic>
        <p:pic>
          <p:nvPicPr>
            <p:cNvPr id="9" name="图片 8"/>
            <p:cNvPicPr>
              <a:picLocks noChangeAspect="1"/>
            </p:cNvPicPr>
            <p:nvPr userDrawn="1">
              <p:custDataLst>
                <p:tags r:id="rId5"/>
              </p:custDataLst>
            </p:nvPr>
          </p:nvPicPr>
          <p:blipFill>
            <a:blip r:embed="rId4"/>
            <a:stretch>
              <a:fillRect/>
            </a:stretch>
          </p:blipFill>
          <p:spPr>
            <a:xfrm>
              <a:off x="1280" y="7730"/>
              <a:ext cx="4344" cy="3060"/>
            </a:xfrm>
            <a:prstGeom prst="rect">
              <a:avLst/>
            </a:prstGeom>
          </p:spPr>
        </p:pic>
      </p:grpSp>
      <p:sp>
        <p:nvSpPr>
          <p:cNvPr id="2" name="标题 1"/>
          <p:cNvSpPr>
            <a:spLocks noGrp="1"/>
          </p:cNvSpPr>
          <p:nvPr>
            <p:ph type="title"/>
            <p:custDataLst>
              <p:tags r:id="rId6"/>
            </p:custDataLst>
          </p:nvPr>
        </p:nvSpPr>
        <p:spPr>
          <a:xfrm>
            <a:off x="669930"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0" normalizeH="0" baseline="0" noProof="1">
                <a:solidFill>
                  <a:schemeClr val="tx1">
                    <a:lumMod val="85000"/>
                    <a:lumOff val="15000"/>
                  </a:schemeClr>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7"/>
            </p:custDataLst>
          </p:nvPr>
        </p:nvSpPr>
        <p:spPr>
          <a:xfrm>
            <a:off x="669930" y="952508"/>
            <a:ext cx="5283242" cy="5388907"/>
          </a:xfrm>
        </p:spPr>
        <p:txBody>
          <a:bodyPr vert="horz" lIns="101600" tIns="0" rIns="82550" bIns="0" rtlCol="0">
            <a:norm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8"/>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0" normalizeH="0" baseline="0" noProof="1">
                <a:solidFill>
                  <a:schemeClr val="tx1">
                    <a:lumMod val="85000"/>
                    <a:lumOff val="15000"/>
                  </a:schemeClr>
                </a:solidFill>
                <a:uFillTx/>
                <a:latin typeface="Arial" pitchFamily="34" charset="0"/>
                <a:ea typeface="微软雅黑"/>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9"/>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10"/>
            </p:custDataLst>
          </p:nvPr>
        </p:nvSpPr>
        <p:spPr/>
        <p:txBody>
          <a:bodyPr/>
          <a:lstStyle/>
          <a:p>
            <a:endParaRPr lang="zh-CN" altLang="en-US"/>
          </a:p>
        </p:txBody>
      </p:sp>
      <p:sp>
        <p:nvSpPr>
          <p:cNvPr id="7" name="灯片编号占位符 6"/>
          <p:cNvSpPr>
            <a:spLocks noGrp="1"/>
          </p:cNvSpPr>
          <p:nvPr>
            <p:ph type="sldNum" sz="quarter" idx="12"/>
            <p:custDataLst>
              <p:tags r:id="rId11"/>
            </p:custDataLst>
          </p:nvPr>
        </p:nvSpPr>
        <p:spPr/>
        <p:txBody>
          <a:body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xfrm>
      </p:grpSpPr>
      <p:grpSp>
        <p:nvGrpSpPr>
          <p:cNvPr id="11" name="组合 10"/>
          <p:cNvGrpSpPr/>
          <p:nvPr userDrawn="1">
            <p:custDataLst>
              <p:tags r:id="rId1"/>
            </p:custDataLst>
          </p:nvPr>
        </p:nvGrpSpPr>
        <p:grpSpPr>
          <a:xfrm>
            <a:off x="292800" y="304200"/>
            <a:ext cx="11900700" cy="6590545"/>
            <a:chOff x="292800" y="304200"/>
            <a:chExt cx="11900700" cy="6590545"/>
          </a:xfrm>
        </p:grpSpPr>
        <p:sp>
          <p:nvSpPr>
            <p:cNvPr id="12" name="矩形 11"/>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13" name="组合 12"/>
            <p:cNvGrpSpPr/>
            <p:nvPr userDrawn="1">
              <p:custDataLst>
                <p:tags r:id="rId3"/>
              </p:custDataLst>
            </p:nvPr>
          </p:nvGrpSpPr>
          <p:grpSpPr>
            <a:xfrm>
              <a:off x="11126700" y="4668778"/>
              <a:ext cx="1066800" cy="2225967"/>
              <a:chOff x="11126700" y="4668778"/>
              <a:chExt cx="1066800" cy="2225967"/>
            </a:xfrm>
          </p:grpSpPr>
          <p:pic>
            <p:nvPicPr>
              <p:cNvPr id="14" name="图片 13"/>
              <p:cNvPicPr>
                <a:picLocks noChangeAspect="1"/>
              </p:cNvPicPr>
              <p:nvPr>
                <p:custDataLst>
                  <p:tags r:id="rId5"/>
                </p:custDataLst>
              </p:nvPr>
            </p:nvPicPr>
            <p:blipFill>
              <a:blip r:embed="rId4"/>
              <a:stretch>
                <a:fillRect/>
              </a:stretch>
            </p:blipFill>
            <p:spPr>
              <a:xfrm flipH="1">
                <a:off x="11126700" y="5739503"/>
                <a:ext cx="1066800" cy="1125388"/>
              </a:xfrm>
              <a:prstGeom prst="rect">
                <a:avLst/>
              </a:prstGeom>
            </p:spPr>
          </p:pic>
          <p:pic>
            <p:nvPicPr>
              <p:cNvPr id="15" name="图片 14"/>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rot="19646938">
                <a:off x="11486962" y="4668778"/>
                <a:ext cx="606573" cy="2225967"/>
              </a:xfrm>
              <a:prstGeom prst="rect">
                <a:avLst/>
              </a:prstGeom>
            </p:spPr>
          </p:pic>
        </p:grpSp>
      </p:grpSp>
      <p:sp>
        <p:nvSpPr>
          <p:cNvPr id="2" name="竖排标题 1"/>
          <p:cNvSpPr>
            <a:spLocks noGrp="1"/>
          </p:cNvSpPr>
          <p:nvPr>
            <p:ph type="title" orient="vert"/>
            <p:custDataLst>
              <p:tags r:id="rId8"/>
            </p:custDataLst>
          </p:nvPr>
        </p:nvSpPr>
        <p:spPr>
          <a:xfrm>
            <a:off x="10571135" y="952508"/>
            <a:ext cx="950984" cy="5388907"/>
          </a:xfrm>
        </p:spPr>
        <p:txBody>
          <a:bodyPr vert="eaVert" lIns="101600" tIns="38100" rIns="76200" bIns="38100" rtlCol="0" anchor="ctr" anchorCtr="0">
            <a:norm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0" normalizeH="0" baseline="0" noProof="1">
                <a:solidFill>
                  <a:schemeClr val="tx1">
                    <a:lumMod val="85000"/>
                    <a:lumOff val="15000"/>
                  </a:schemeClr>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a:normAutofit/>
          </a:bodyPr>
          <a:lstStyle>
            <a:lvl1pPr indent="0" eaLnBrk="1" fontAlgn="auto" latinLnBrk="0" hangingPunct="1">
              <a:defRPr u="none" strike="noStrike" kern="1200" cap="none" spc="0" normalizeH="0" baseline="0">
                <a:solidFill>
                  <a:schemeClr val="tx1">
                    <a:lumMod val="85000"/>
                    <a:lumOff val="15000"/>
                  </a:schemeClr>
                </a:solidFill>
                <a:uFillTx/>
                <a:latin typeface="Arial" pitchFamily="34" charset="0"/>
                <a:ea typeface="微软雅黑"/>
              </a:defRPr>
            </a:lvl1pPr>
            <a:lvl2pPr indent="0" eaLnBrk="1" fontAlgn="auto" latinLnBrk="0" hangingPunct="1">
              <a:defRPr u="none" strike="noStrike" kern="1200" cap="none" spc="0" normalizeH="0" baseline="0">
                <a:solidFill>
                  <a:schemeClr val="tx1">
                    <a:lumMod val="85000"/>
                    <a:lumOff val="15000"/>
                  </a:schemeClr>
                </a:solidFill>
                <a:uFillTx/>
                <a:latin typeface="Arial" pitchFamily="34" charset="0"/>
                <a:ea typeface="微软雅黑"/>
              </a:defRPr>
            </a:lvl2pPr>
            <a:lvl3pPr indent="0" eaLnBrk="1" fontAlgn="auto" latinLnBrk="0" hangingPunct="1">
              <a:defRPr u="none" strike="noStrike" kern="1200" cap="none" spc="0" normalizeH="0" baseline="0">
                <a:solidFill>
                  <a:schemeClr val="tx1">
                    <a:lumMod val="85000"/>
                    <a:lumOff val="15000"/>
                  </a:schemeClr>
                </a:solidFill>
                <a:uFillTx/>
                <a:latin typeface="Arial" pitchFamily="34" charset="0"/>
                <a:ea typeface="微软雅黑"/>
              </a:defRPr>
            </a:lvl3pPr>
            <a:lvl4pPr indent="0" eaLnBrk="1" fontAlgn="auto" latinLnBrk="0" hangingPunct="1">
              <a:defRPr u="none" strike="noStrike" kern="1200" cap="none" spc="0" normalizeH="0" baseline="0">
                <a:solidFill>
                  <a:schemeClr val="tx1">
                    <a:lumMod val="85000"/>
                    <a:lumOff val="15000"/>
                  </a:schemeClr>
                </a:solidFill>
                <a:uFillTx/>
                <a:latin typeface="Arial" pitchFamily="34" charset="0"/>
                <a:ea typeface="微软雅黑"/>
              </a:defRPr>
            </a:lvl4pPr>
            <a:lvl5pPr indent="0" eaLnBrk="1" fontAlgn="auto" latinLnBrk="0" hangingPunct="1">
              <a:defRPr u="none" strike="noStrike" kern="1200" cap="none" spc="0" normalizeH="0" baseline="0">
                <a:solidFill>
                  <a:schemeClr val="tx1">
                    <a:lumMod val="85000"/>
                    <a:lumOff val="15000"/>
                  </a:schemeClr>
                </a:solidFill>
                <a:uFillTx/>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10"/>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11"/>
            </p:custDataLst>
          </p:nvPr>
        </p:nvSpPr>
        <p:spPr/>
        <p:txBody>
          <a:bodyPr/>
          <a:lstStyle/>
          <a:p>
            <a:endParaRPr lang="zh-CN" altLang="en-US"/>
          </a:p>
        </p:txBody>
      </p:sp>
      <p:sp>
        <p:nvSpPr>
          <p:cNvPr id="6" name="灯片编号占位符 5"/>
          <p:cNvSpPr>
            <a:spLocks noGrp="1"/>
          </p:cNvSpPr>
          <p:nvPr>
            <p:ph type="sldNum" sz="quarter" idx="12"/>
            <p:custDataLst>
              <p:tags r:id="rId12"/>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bg>
      <p:bgPr>
        <a:solidFill>
          <a:schemeClr val="tx2"/>
        </a:solidFill>
        <a:effectLst/>
      </p:bgPr>
    </p:bg>
    <p:spTree>
      <p:nvGrpSpPr>
        <p:cNvPr id="1" name=""/>
        <p:cNvGrpSpPr/>
        <p:nvPr/>
      </p:nvGrpSpPr>
      <p:grpSpPr>
        <a:xfrm>
          <a:off x="0" y="0"/>
          <a:ext cx="0" cy="0"/>
        </a:xfrm>
      </p:grpSpPr>
      <p:grpSp>
        <p:nvGrpSpPr>
          <p:cNvPr id="9" name="组合 8"/>
          <p:cNvGrpSpPr/>
          <p:nvPr userDrawn="1">
            <p:custDataLst>
              <p:tags r:id="rId1"/>
            </p:custDataLst>
          </p:nvPr>
        </p:nvGrpSpPr>
        <p:grpSpPr>
          <a:xfrm>
            <a:off x="292800" y="304200"/>
            <a:ext cx="11900700" cy="6590545"/>
            <a:chOff x="292800" y="304200"/>
            <a:chExt cx="11900700" cy="6590545"/>
          </a:xfrm>
        </p:grpSpPr>
        <p:sp>
          <p:nvSpPr>
            <p:cNvPr id="10" name="矩形 9"/>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11" name="组合 10"/>
            <p:cNvGrpSpPr/>
            <p:nvPr userDrawn="1">
              <p:custDataLst>
                <p:tags r:id="rId3"/>
              </p:custDataLst>
            </p:nvPr>
          </p:nvGrpSpPr>
          <p:grpSpPr>
            <a:xfrm>
              <a:off x="11126700" y="4668778"/>
              <a:ext cx="1066800" cy="2225967"/>
              <a:chOff x="11126700" y="4668778"/>
              <a:chExt cx="1066800" cy="2225967"/>
            </a:xfrm>
          </p:grpSpPr>
          <p:pic>
            <p:nvPicPr>
              <p:cNvPr id="12" name="图片 11"/>
              <p:cNvPicPr>
                <a:picLocks noChangeAspect="1"/>
              </p:cNvPicPr>
              <p:nvPr>
                <p:custDataLst>
                  <p:tags r:id="rId5"/>
                </p:custDataLst>
              </p:nvPr>
            </p:nvPicPr>
            <p:blipFill>
              <a:blip r:embed="rId4"/>
              <a:stretch>
                <a:fillRect/>
              </a:stretch>
            </p:blipFill>
            <p:spPr>
              <a:xfrm flipH="1">
                <a:off x="11126700" y="5739503"/>
                <a:ext cx="1066800" cy="1125388"/>
              </a:xfrm>
              <a:prstGeom prst="rect">
                <a:avLst/>
              </a:prstGeom>
            </p:spPr>
          </p:pic>
          <p:pic>
            <p:nvPicPr>
              <p:cNvPr id="13" name="图片 12"/>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rot="19646938">
                <a:off x="11486962" y="4668778"/>
                <a:ext cx="606573" cy="2225967"/>
              </a:xfrm>
              <a:prstGeom prst="rect">
                <a:avLst/>
              </a:prstGeom>
            </p:spPr>
          </p:pic>
        </p:grpSp>
      </p:gr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a:lstStyle>
            <a:lvl1pPr>
              <a:defRPr u="none" strike="noStrike" kern="1200" cap="none" spc="0" normalizeH="0" baseline="0">
                <a:solidFill>
                  <a:schemeClr val="tx1">
                    <a:lumMod val="85000"/>
                    <a:lumOff val="15000"/>
                  </a:schemeClr>
                </a:solidFill>
                <a:uFillTx/>
                <a:latin typeface="Arial" pitchFamily="34" charset="0"/>
              </a:defRPr>
            </a:lvl1pPr>
            <a:lvl2pPr>
              <a:defRPr u="none" strike="noStrike" kern="1200" cap="none" spc="0" normalizeH="0" baseline="0">
                <a:solidFill>
                  <a:schemeClr val="tx1">
                    <a:lumMod val="85000"/>
                    <a:lumOff val="15000"/>
                  </a:schemeClr>
                </a:solidFill>
                <a:uFillTx/>
                <a:latin typeface="Arial" pitchFamily="34" charset="0"/>
              </a:defRPr>
            </a:lvl2pPr>
            <a:lvl3pPr>
              <a:defRPr u="none" strike="noStrike" kern="1200" cap="none" spc="0" normalizeH="0" baseline="0">
                <a:solidFill>
                  <a:schemeClr val="tx1">
                    <a:lumMod val="85000"/>
                    <a:lumOff val="15000"/>
                  </a:schemeClr>
                </a:solidFill>
                <a:uFillTx/>
                <a:latin typeface="Arial" pitchFamily="34" charset="0"/>
              </a:defRPr>
            </a:lvl3pPr>
            <a:lvl4pPr>
              <a:defRPr u="none" strike="noStrike" kern="1200" cap="none" spc="0" normalizeH="0" baseline="0">
                <a:solidFill>
                  <a:schemeClr val="tx1">
                    <a:lumMod val="85000"/>
                    <a:lumOff val="15000"/>
                  </a:schemeClr>
                </a:solidFill>
                <a:uFillTx/>
                <a:latin typeface="Arial" pitchFamily="34" charset="0"/>
              </a:defRPr>
            </a:lvl4pPr>
            <a:lvl5pPr>
              <a:defRPr u="none" strike="noStrike" kern="1200" cap="none" spc="0" normalizeH="0" baseline="0">
                <a:solidFill>
                  <a:schemeClr val="tx1">
                    <a:lumMod val="85000"/>
                    <a:lumOff val="15000"/>
                  </a:schemeClr>
                </a:solidFill>
                <a:uFillTx/>
                <a:latin typeface="Arial" pitchFamily="34"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pic>
        <p:nvPicPr>
          <p:cNvPr id="6" name="图片 5"/>
          <p:cNvPicPr>
            <a:picLocks noChangeAspect="1"/>
          </p:cNvPicPr>
          <p:nvPr>
            <p:custDataLst>
              <p:tags r:id="rId2"/>
            </p:custDataLst>
          </p:nvPr>
        </p:nvPicPr>
        <p:blipFill>
          <a:blip r:embed="rId1"/>
          <a:stretch>
            <a:fillRect/>
          </a:stretch>
        </p:blipFill>
        <p:spPr>
          <a:xfrm rot="12021009">
            <a:off x="9598540" y="-71780"/>
            <a:ext cx="2432128" cy="3178328"/>
          </a:xfrm>
          <a:prstGeom prst="rect">
            <a:avLst/>
          </a:prstGeom>
        </p:spPr>
      </p:pic>
      <p:pic>
        <p:nvPicPr>
          <p:cNvPr id="7" name="图片 6"/>
          <p:cNvPicPr>
            <a:picLocks noChangeAspect="1"/>
          </p:cNvPicPr>
          <p:nvPr>
            <p:custDataLst>
              <p:tags r:id="rId4"/>
            </p:custDataLst>
          </p:nvPr>
        </p:nvPicPr>
        <p:blipFill>
          <a:blip r:embed="rId3"/>
          <a:stretch>
            <a:fillRect/>
          </a:stretch>
        </p:blipFill>
        <p:spPr>
          <a:xfrm>
            <a:off x="-932154" y="2711868"/>
            <a:ext cx="3666810" cy="4153389"/>
          </a:xfrm>
          <a:prstGeom prst="rect">
            <a:avLst/>
          </a:prstGeom>
        </p:spPr>
      </p:pic>
      <p:pic>
        <p:nvPicPr>
          <p:cNvPr id="8" name="图片 7"/>
          <p:cNvPicPr>
            <a:picLocks noChangeAspect="1"/>
          </p:cNvPicPr>
          <p:nvPr>
            <p:custDataLst>
              <p:tags r:id="rId6"/>
            </p:custDataLst>
          </p:nvPr>
        </p:nvPicPr>
        <p:blipFill>
          <a:blip r:embed="rId5"/>
          <a:stretch>
            <a:fillRect/>
          </a:stretch>
        </p:blipFill>
        <p:spPr>
          <a:xfrm>
            <a:off x="1248607" y="4907811"/>
            <a:ext cx="2758453" cy="1942932"/>
          </a:xfrm>
          <a:prstGeom prst="rect">
            <a:avLst/>
          </a:prstGeom>
        </p:spPr>
      </p:pic>
      <p:pic>
        <p:nvPicPr>
          <p:cNvPr id="9" name="图片 8"/>
          <p:cNvPicPr>
            <a:picLocks noChangeAspect="1"/>
          </p:cNvPicPr>
          <p:nvPr>
            <p:custDataLst>
              <p:tags r:id="rId8"/>
            </p:custDataLst>
          </p:nvPr>
        </p:nvPicPr>
        <p:blipFill>
          <a:blip r:embed="rId7"/>
          <a:stretch>
            <a:fillRect/>
          </a:stretch>
        </p:blipFill>
        <p:spPr>
          <a:xfrm flipH="1">
            <a:off x="9121798" y="5133783"/>
            <a:ext cx="2112707" cy="1730568"/>
          </a:xfrm>
          <a:prstGeom prst="rect">
            <a:avLst/>
          </a:prstGeom>
        </p:spPr>
      </p:pic>
      <p:pic>
        <p:nvPicPr>
          <p:cNvPr id="10" name="图片 9"/>
          <p:cNvPicPr>
            <a:picLocks noChangeAspect="1"/>
          </p:cNvPicPr>
          <p:nvPr>
            <p:custDataLst>
              <p:tags r:id="rId10"/>
            </p:custDataLst>
          </p:nvPr>
        </p:nvPicPr>
        <p:blipFill>
          <a:blip r:embed="rId9"/>
          <a:stretch>
            <a:fillRect/>
          </a:stretch>
        </p:blipFill>
        <p:spPr>
          <a:xfrm flipH="1">
            <a:off x="7014856" y="4977108"/>
            <a:ext cx="2218491" cy="1888150"/>
          </a:xfrm>
          <a:prstGeom prst="rect">
            <a:avLst/>
          </a:prstGeom>
        </p:spPr>
      </p:pic>
      <p:pic>
        <p:nvPicPr>
          <p:cNvPr id="11" name="图片 10"/>
          <p:cNvPicPr>
            <a:picLocks noChangeAspect="1"/>
          </p:cNvPicPr>
          <p:nvPr>
            <p:custDataLst>
              <p:tags r:id="rId12"/>
            </p:custDataLst>
          </p:nvPr>
        </p:nvPicPr>
        <p:blipFill>
          <a:blip r:embed="rId11"/>
          <a:stretch>
            <a:fillRect/>
          </a:stretch>
        </p:blipFill>
        <p:spPr>
          <a:xfrm>
            <a:off x="3457131" y="4330731"/>
            <a:ext cx="1485156" cy="2527270"/>
          </a:xfrm>
          <a:prstGeom prst="rect">
            <a:avLst/>
          </a:prstGeom>
        </p:spPr>
      </p:pic>
      <p:pic>
        <p:nvPicPr>
          <p:cNvPr id="12" name="图片 11"/>
          <p:cNvPicPr>
            <a:picLocks noChangeAspect="1"/>
          </p:cNvPicPr>
          <p:nvPr>
            <p:custDataLst>
              <p:tags r:id="rId14"/>
            </p:custDataLst>
          </p:nvPr>
        </p:nvPicPr>
        <p:blipFill>
          <a:blip r:embed="rId13"/>
          <a:stretch>
            <a:fillRect/>
          </a:stretch>
        </p:blipFill>
        <p:spPr>
          <a:xfrm>
            <a:off x="10957880" y="4442773"/>
            <a:ext cx="1038995" cy="2415228"/>
          </a:xfrm>
          <a:prstGeom prst="rect">
            <a:avLst/>
          </a:prstGeom>
        </p:spPr>
      </p:pic>
      <p:pic>
        <p:nvPicPr>
          <p:cNvPr id="13" name="图片 12"/>
          <p:cNvPicPr>
            <a:picLocks noChangeAspect="1"/>
          </p:cNvPicPr>
          <p:nvPr>
            <p:custDataLst>
              <p:tags r:id="rId16"/>
            </p:custDataLst>
          </p:nvPr>
        </p:nvPicPr>
        <p:blipFill>
          <a:blip r:embed="rId15"/>
          <a:stretch>
            <a:fillRect/>
          </a:stretch>
        </p:blipFill>
        <p:spPr>
          <a:xfrm rot="21018951">
            <a:off x="5494341" y="5533781"/>
            <a:ext cx="1303004" cy="1351408"/>
          </a:xfrm>
          <a:prstGeom prst="rect">
            <a:avLst/>
          </a:prstGeom>
        </p:spPr>
      </p:pic>
      <p:sp>
        <p:nvSpPr>
          <p:cNvPr id="2" name="标题 1"/>
          <p:cNvSpPr>
            <a:spLocks noGrp="1"/>
          </p:cNvSpPr>
          <p:nvPr>
            <p:ph type="title" hasCustomPrompt="1"/>
            <p:custDataLst>
              <p:tags r:id="rId17"/>
            </p:custDataLst>
          </p:nvPr>
        </p:nvSpPr>
        <p:spPr>
          <a:xfrm>
            <a:off x="4007060" y="1942269"/>
            <a:ext cx="4046400" cy="1170000"/>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6300" b="1" i="0" u="none" strike="noStrike" kern="1200" cap="none" spc="600" normalizeH="0" baseline="0" noProof="1">
                <a:solidFill>
                  <a:schemeClr val="accent1"/>
                </a:solidFill>
                <a:uFillTx/>
                <a:latin typeface="Arial"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
        <p:nvSpPr>
          <p:cNvPr id="3" name="日期占位符 2"/>
          <p:cNvSpPr>
            <a:spLocks noGrp="1"/>
          </p:cNvSpPr>
          <p:nvPr>
            <p:ph type="dt" sz="half" idx="10"/>
            <p:custDataLst>
              <p:tags r:id="rId18"/>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9"/>
            </p:custDataLst>
          </p:nvPr>
        </p:nvSpPr>
        <p:spPr/>
        <p:txBody>
          <a:bodyPr/>
          <a:lstStyle/>
          <a:p>
            <a:endParaRPr lang="zh-CN" altLang="en-US"/>
          </a:p>
        </p:txBody>
      </p:sp>
      <p:sp>
        <p:nvSpPr>
          <p:cNvPr id="5" name="灯片编号占位符 4"/>
          <p:cNvSpPr>
            <a:spLocks noGrp="1"/>
          </p:cNvSpPr>
          <p:nvPr>
            <p:ph type="sldNum" sz="quarter" idx="12"/>
            <p:custDataLst>
              <p:tags r:id="rId20"/>
            </p:custDataLst>
          </p:nvPr>
        </p:nvSpPr>
        <p:spPr/>
        <p:txBody>
          <a:bodyPr/>
          <a:lstStyle/>
          <a:p>
            <a:fld id="{49AE70B2-8BF9-45C0-BB95-33D1B9D3A854}" type="slidenum">
              <a:rPr lang="zh-CN" altLang="en-US" smtClean="0"/>
              <a:t/>
            </a:fld>
            <a:endParaRPr lang="zh-CN" altLang="en-US"/>
          </a:p>
        </p:txBody>
      </p:sp>
      <p:sp>
        <p:nvSpPr>
          <p:cNvPr id="15" name="文本占位符 14"/>
          <p:cNvSpPr>
            <a:spLocks noGrp="1"/>
          </p:cNvSpPr>
          <p:nvPr>
            <p:ph type="body" sz="quarter" idx="13" hasCustomPrompt="1"/>
            <p:custDataLst>
              <p:tags r:id="rId21"/>
            </p:custDataLst>
          </p:nvPr>
        </p:nvSpPr>
        <p:spPr>
          <a:xfrm>
            <a:off x="3997319" y="3320783"/>
            <a:ext cx="4046400" cy="436406"/>
          </a:xfrm>
        </p:spPr>
        <p:txBody>
          <a:bodyPr/>
          <a:lstStyle>
            <a:lvl1pPr marL="0" indent="0" algn="dist">
              <a:buNone/>
              <a:defRPr/>
            </a:lvl1pPr>
          </a:lstStyle>
          <a:p>
            <a:pPr lvl="0"/>
            <a:r>
              <a:rPr lang="zh-CN" altLang="en-US"/>
              <a:t>编辑标题</a:t>
            </a:r>
            <a:endParaRPr lang="zh-CN" altLang="en-US"/>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bg>
      <p:bgPr>
        <a:solidFill>
          <a:schemeClr val="bg2"/>
        </a:solidFill>
        <a:effectLst/>
      </p:bgPr>
    </p:bg>
    <p:spTree>
      <p:nvGrpSpPr>
        <p:cNvPr id="1" name=""/>
        <p:cNvGrpSpPr/>
        <p:nvPr/>
      </p:nvGrpSpPr>
      <p:grpSpPr>
        <a:xfrm>
          <a:off x="0" y="0"/>
          <a:ext cx="0" cy="0"/>
        </a:xfrm>
      </p:grpSpPr>
      <p:pic>
        <p:nvPicPr>
          <p:cNvPr id="6" name="图片 5"/>
          <p:cNvPicPr>
            <a:picLocks noChangeAspect="1"/>
          </p:cNvPicPr>
          <p:nvPr userDrawn="1">
            <p:custDataLst>
              <p:tags r:id="rId2"/>
            </p:custDataLst>
          </p:nvPr>
        </p:nvPicPr>
        <p:blipFill>
          <a:blip r:embed="rId1"/>
          <a:stretch>
            <a:fillRect/>
          </a:stretch>
        </p:blipFill>
        <p:spPr>
          <a:xfrm rot="16635317" flipH="1">
            <a:off x="11172190" y="-154940"/>
            <a:ext cx="1035050" cy="881380"/>
          </a:xfrm>
          <a:prstGeom prst="rect">
            <a:avLst/>
          </a:prstGeom>
        </p:spPr>
      </p:pic>
      <p:grpSp>
        <p:nvGrpSpPr>
          <p:cNvPr id="7" name="组合 6"/>
          <p:cNvGrpSpPr/>
          <p:nvPr userDrawn="1">
            <p:custDataLst>
              <p:tags r:id="rId3"/>
            </p:custDataLst>
          </p:nvPr>
        </p:nvGrpSpPr>
        <p:grpSpPr>
          <a:xfrm>
            <a:off x="0" y="4886325"/>
            <a:ext cx="712470" cy="1971675"/>
            <a:chOff x="0" y="4391345"/>
            <a:chExt cx="891702" cy="2466656"/>
          </a:xfrm>
        </p:grpSpPr>
        <p:pic>
          <p:nvPicPr>
            <p:cNvPr id="8" name="图片 7"/>
            <p:cNvPicPr>
              <a:picLocks noChangeAspect="1"/>
            </p:cNvPicPr>
            <p:nvPr>
              <p:custDataLst>
                <p:tags r:id="rId5"/>
              </p:custDataLst>
            </p:nvPr>
          </p:nvPicPr>
          <p:blipFill>
            <a:blip r:embed="rId4"/>
            <a:stretch>
              <a:fillRect/>
            </a:stretch>
          </p:blipFill>
          <p:spPr>
            <a:xfrm>
              <a:off x="0" y="5917327"/>
              <a:ext cx="891702" cy="940674"/>
            </a:xfrm>
            <a:prstGeom prst="rect">
              <a:avLst/>
            </a:prstGeom>
          </p:spPr>
        </p:pic>
        <p:pic>
          <p:nvPicPr>
            <p:cNvPr id="9" name="图片 8"/>
            <p:cNvPicPr>
              <a:picLocks noChangeAspect="1"/>
            </p:cNvPicPr>
            <p:nvPr>
              <p:custDataLst>
                <p:tags r:id="rId7"/>
              </p:custDataLst>
            </p:nvPr>
          </p:nvPicPr>
          <p:blipFill>
            <a:blip r:embed="rId6"/>
            <a:stretch>
              <a:fillRect/>
            </a:stretch>
          </p:blipFill>
          <p:spPr>
            <a:xfrm rot="1953062" flipH="1">
              <a:off x="67048" y="4391345"/>
              <a:ext cx="757605" cy="2455724"/>
            </a:xfrm>
            <a:prstGeom prst="rect">
              <a:avLst/>
            </a:prstGeom>
          </p:spPr>
        </p:pic>
      </p:grpSp>
      <p:sp>
        <p:nvSpPr>
          <p:cNvPr id="2" name="标题 1"/>
          <p:cNvSpPr>
            <a:spLocks noGrp="1"/>
          </p:cNvSpPr>
          <p:nvPr>
            <p:ph type="title"/>
            <p:custDataLst>
              <p:tags r:id="rId8"/>
            </p:custDataLst>
          </p:nvPr>
        </p:nvSpPr>
        <p:spPr/>
        <p:txBody>
          <a:bodyPr/>
          <a:lstStyle>
            <a:lvl1pPr>
              <a:defRPr u="none" strike="noStrike" kern="1200" cap="none" spc="0" normalizeH="0" baseline="0">
                <a:solidFill>
                  <a:schemeClr val="tx1">
                    <a:lumMod val="85000"/>
                    <a:lumOff val="15000"/>
                  </a:schemeClr>
                </a:solidFill>
                <a:uFillTx/>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9"/>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0"/>
            </p:custDataLst>
          </p:nvPr>
        </p:nvSpPr>
        <p:spPr/>
        <p:txBody>
          <a:bodyPr/>
          <a:lstStyle/>
          <a:p>
            <a:endParaRPr lang="zh-CN" altLang="en-US"/>
          </a:p>
        </p:txBody>
      </p:sp>
      <p:sp>
        <p:nvSpPr>
          <p:cNvPr id="5" name="灯片编号占位符 4"/>
          <p:cNvSpPr>
            <a:spLocks noGrp="1"/>
          </p:cNvSpPr>
          <p:nvPr>
            <p:ph type="sldNum" sz="quarter" idx="12"/>
            <p:custDataLst>
              <p:tags r:id="rId11"/>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solidFill>
          <a:schemeClr val="tx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292735" y="304165"/>
            <a:ext cx="11606530" cy="62496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6" name="组合 5"/>
          <p:cNvGrpSpPr/>
          <p:nvPr userDrawn="1">
            <p:custDataLst>
              <p:tags r:id="rId2"/>
            </p:custDataLst>
          </p:nvPr>
        </p:nvGrpSpPr>
        <p:grpSpPr>
          <a:xfrm>
            <a:off x="11126470" y="4668520"/>
            <a:ext cx="1066800" cy="2225675"/>
            <a:chOff x="11126700" y="4668778"/>
            <a:chExt cx="1066800" cy="2225967"/>
          </a:xfrm>
        </p:grpSpPr>
        <p:pic>
          <p:nvPicPr>
            <p:cNvPr id="10" name="图片 9"/>
            <p:cNvPicPr>
              <a:picLocks noChangeAspect="1"/>
            </p:cNvPicPr>
            <p:nvPr>
              <p:custDataLst>
                <p:tags r:id="rId4"/>
              </p:custDataLst>
            </p:nvPr>
          </p:nvPicPr>
          <p:blipFill>
            <a:blip r:embed="rId3"/>
            <a:stretch>
              <a:fillRect/>
            </a:stretch>
          </p:blipFill>
          <p:spPr>
            <a:xfrm flipH="1">
              <a:off x="11126700" y="5739503"/>
              <a:ext cx="1066800" cy="1125388"/>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rot="19646938">
              <a:off x="11486962" y="4668778"/>
              <a:ext cx="606573" cy="2225967"/>
            </a:xfrm>
            <a:prstGeom prst="rect">
              <a:avLst/>
            </a:prstGeom>
          </p:spPr>
        </p:pic>
      </p:grpSp>
      <p:sp>
        <p:nvSpPr>
          <p:cNvPr id="2" name="标题 1"/>
          <p:cNvSpPr>
            <a:spLocks noGrp="1"/>
          </p:cNvSpPr>
          <p:nvPr userDrawn="1">
            <p:ph type="title" hasCustomPrompt="1"/>
            <p:custDataLst>
              <p:tags r:id="rId7"/>
            </p:custDataLst>
          </p:nvPr>
        </p:nvSpPr>
        <p:spPr>
          <a:xfrm>
            <a:off x="1281600" y="1249200"/>
            <a:ext cx="9626400" cy="723600"/>
          </a:xfrm>
        </p:spPr>
        <p:txBody>
          <a:bodyPr anchor="ctr"/>
          <a:lstStyle>
            <a:lvl1pPr>
              <a:defRPr sz="3200" u="none" strike="noStrike" kern="1200" cap="none" spc="0" normalizeH="0" baseline="0">
                <a:solidFill>
                  <a:schemeClr val="tx1">
                    <a:lumMod val="85000"/>
                    <a:lumOff val="15000"/>
                  </a:schemeClr>
                </a:solidFill>
                <a:latin typeface="Arial" pitchFamily="34" charset="0"/>
                <a:ea typeface="微软雅黑"/>
              </a:defRPr>
            </a:lvl1pPr>
          </a:lstStyle>
          <a:p>
            <a:r>
              <a:rPr lang="zh-CN" altLang="en-US"/>
              <a:t>单击此处编辑标题</a:t>
            </a:r>
            <a:endParaRPr lang="zh-CN" altLang="en-US"/>
          </a:p>
        </p:txBody>
      </p:sp>
      <p:sp>
        <p:nvSpPr>
          <p:cNvPr id="7" name="内容占位符 6"/>
          <p:cNvSpPr>
            <a:spLocks noGrp="1"/>
          </p:cNvSpPr>
          <p:nvPr userDrawn="1">
            <p:ph sz="quarter" idx="13"/>
            <p:custDataLst>
              <p:tags r:id="rId8"/>
            </p:custDataLst>
          </p:nvPr>
        </p:nvSpPr>
        <p:spPr>
          <a:xfrm>
            <a:off x="1281113" y="2163600"/>
            <a:ext cx="9626600" cy="3445200"/>
          </a:xfrm>
        </p:spPr>
        <p:txBody>
          <a:bodyPr/>
          <a:lstStyle>
            <a:lvl1pPr>
              <a:defRPr u="none" strike="noStrike" kern="1200" cap="none" spc="0" normalizeH="0" baseline="0">
                <a:solidFill>
                  <a:schemeClr val="tx1">
                    <a:lumMod val="85000"/>
                    <a:lumOff val="15000"/>
                  </a:schemeClr>
                </a:solidFill>
                <a:latin typeface="Arial" pitchFamily="34" charset="0"/>
                <a:ea typeface="微软雅黑"/>
              </a:defRPr>
            </a:lvl1pPr>
            <a:lvl2pPr>
              <a:defRPr u="none" strike="noStrike" kern="1200" cap="none" spc="0" normalizeH="0" baseline="0">
                <a:solidFill>
                  <a:schemeClr val="tx1">
                    <a:lumMod val="85000"/>
                    <a:lumOff val="15000"/>
                  </a:schemeClr>
                </a:solidFill>
                <a:latin typeface="Arial" pitchFamily="34" charset="0"/>
                <a:ea typeface="微软雅黑"/>
              </a:defRPr>
            </a:lvl2pPr>
            <a:lvl3pPr>
              <a:defRPr u="none" strike="noStrike" kern="1200" cap="none" spc="0" normalizeH="0" baseline="0">
                <a:solidFill>
                  <a:schemeClr val="tx1">
                    <a:lumMod val="85000"/>
                    <a:lumOff val="15000"/>
                  </a:schemeClr>
                </a:solidFill>
                <a:latin typeface="Arial" pitchFamily="34" charset="0"/>
                <a:ea typeface="微软雅黑"/>
              </a:defRPr>
            </a:lvl3pPr>
            <a:lvl4pPr>
              <a:defRPr u="none" strike="noStrike" kern="1200" cap="none" spc="0" normalizeH="0" baseline="0">
                <a:solidFill>
                  <a:schemeClr val="tx1">
                    <a:lumMod val="85000"/>
                    <a:lumOff val="15000"/>
                  </a:schemeClr>
                </a:solidFill>
                <a:latin typeface="Arial" pitchFamily="34" charset="0"/>
                <a:ea typeface="微软雅黑"/>
              </a:defRPr>
            </a:lvl4pPr>
            <a:lvl5pPr>
              <a:defRPr u="none" strike="noStrike" kern="1200" cap="none" spc="0" normalizeH="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userDrawn="1">
            <p:ph type="dt" sz="half" idx="10"/>
            <p:custDataLst>
              <p:tags r:id="rId9"/>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userDrawn="1">
            <p:ph type="ftr" sz="quarter" idx="11"/>
            <p:custDataLst>
              <p:tags r:id="rId10"/>
            </p:custDataLst>
          </p:nvPr>
        </p:nvSpPr>
        <p:spPr/>
        <p:txBody>
          <a:bodyPr/>
          <a:lstStyle/>
          <a:p>
            <a:endParaRPr lang="zh-CN" altLang="en-US"/>
          </a:p>
        </p:txBody>
      </p:sp>
      <p:sp>
        <p:nvSpPr>
          <p:cNvPr id="5" name="灯片编号占位符 4"/>
          <p:cNvSpPr>
            <a:spLocks noGrp="1"/>
          </p:cNvSpPr>
          <p:nvPr userDrawn="1">
            <p:ph type="sldNum" sz="quarter" idx="12"/>
            <p:custDataLst>
              <p:tags r:id="rId11"/>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userDrawn="1">
            <p:custDataLst>
              <p:tags r:id="rId2"/>
            </p:custDataLst>
          </p:nvPr>
        </p:nvPicPr>
        <p:blipFill>
          <a:blip r:embed="rId1"/>
          <a:stretch>
            <a:fillRect/>
          </a:stretch>
        </p:blipFill>
        <p:spPr>
          <a:xfrm rot="12021009">
            <a:off x="11217385" y="-39384"/>
            <a:ext cx="1038779" cy="1357486"/>
          </a:xfrm>
          <a:prstGeom prst="rect">
            <a:avLst/>
          </a:prstGeom>
        </p:spPr>
      </p:pic>
      <p:sp>
        <p:nvSpPr>
          <p:cNvPr id="8" name="矩形 7"/>
          <p:cNvSpPr/>
          <p:nvPr userDrawn="1">
            <p:custDataLst>
              <p:tags r:id="rId3"/>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 name="标题 1"/>
          <p:cNvSpPr>
            <a:spLocks noGrp="1"/>
          </p:cNvSpPr>
          <p:nvPr>
            <p:ph type="title" hasCustomPrompt="1"/>
            <p:custDataLst>
              <p:tags r:id="rId4"/>
            </p:custDataLst>
          </p:nvPr>
        </p:nvSpPr>
        <p:spPr>
          <a:xfrm>
            <a:off x="583200" y="770400"/>
            <a:ext cx="3960000" cy="882000"/>
          </a:xfrm>
        </p:spPr>
        <p:txBody>
          <a:bodyPr anchor="ctr"/>
          <a:lstStyle>
            <a:lvl1pPr>
              <a:defRPr sz="3600" u="none" strike="noStrike" kern="1200" cap="none" spc="0" normalizeH="0" baseline="0">
                <a:solidFill>
                  <a:schemeClr val="tx1">
                    <a:lumMod val="85000"/>
                    <a:lumOff val="15000"/>
                  </a:schemeClr>
                </a:solidFill>
                <a:latin typeface="Arial" pitchFamily="34" charset="0"/>
                <a:ea typeface="微软雅黑"/>
              </a:defRPr>
            </a:lvl1pPr>
          </a:lstStyle>
          <a:p>
            <a:r>
              <a:rPr lang="zh-CN" altLang="en-US"/>
              <a:t>单击编辑标题</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u="none" strike="noStrike" kern="1200" cap="none" spc="0" normalizeH="0" baseline="0">
                <a:solidFill>
                  <a:schemeClr val="tx1">
                    <a:lumMod val="85000"/>
                    <a:lumOff val="15000"/>
                  </a:schemeClr>
                </a:solidFill>
                <a:latin typeface="微软雅黑"/>
                <a:ea typeface="微软雅黑"/>
              </a:defRPr>
            </a:lvl1pPr>
            <a:lvl2pPr>
              <a:defRPr u="none" strike="noStrike" kern="1200" cap="none" spc="0" normalizeH="0" baseline="0">
                <a:solidFill>
                  <a:schemeClr val="tx1">
                    <a:lumMod val="85000"/>
                    <a:lumOff val="15000"/>
                  </a:schemeClr>
                </a:solidFill>
                <a:latin typeface="微软雅黑"/>
                <a:ea typeface="微软雅黑"/>
              </a:defRPr>
            </a:lvl2pPr>
            <a:lvl3pPr>
              <a:defRPr u="none" strike="noStrike" kern="1200" cap="none" spc="0" normalizeH="0" baseline="0">
                <a:solidFill>
                  <a:schemeClr val="tx1">
                    <a:lumMod val="85000"/>
                    <a:lumOff val="15000"/>
                  </a:schemeClr>
                </a:solidFill>
                <a:latin typeface="微软雅黑"/>
                <a:ea typeface="微软雅黑"/>
              </a:defRPr>
            </a:lvl3pPr>
            <a:lvl4pPr>
              <a:defRPr u="none" strike="noStrike" kern="1200" cap="none" spc="0" normalizeH="0" baseline="0">
                <a:solidFill>
                  <a:schemeClr val="tx1">
                    <a:lumMod val="85000"/>
                    <a:lumOff val="15000"/>
                  </a:schemeClr>
                </a:solidFill>
                <a:latin typeface="微软雅黑"/>
                <a:ea typeface="微软雅黑"/>
              </a:defRPr>
            </a:lvl4pPr>
            <a:lvl5pPr>
              <a:defRPr u="none" strike="noStrike" kern="1200" cap="none" spc="0" normalizeH="0" baseline="0">
                <a:solidFill>
                  <a:schemeClr val="tx1">
                    <a:lumMod val="85000"/>
                    <a:lumOff val="15000"/>
                  </a:schemeClr>
                </a:solidFill>
                <a:latin typeface="微软雅黑"/>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u="none" strike="noStrike" kern="1200" cap="none" spc="0" normalizeH="0" baseline="0">
                <a:solidFill>
                  <a:schemeClr val="tx1">
                    <a:lumMod val="85000"/>
                    <a:lumOff val="15000"/>
                  </a:schemeClr>
                </a:solidFill>
                <a:latin typeface="微软雅黑"/>
                <a:ea typeface="微软雅黑"/>
              </a:defRPr>
            </a:lvl1pPr>
            <a:lvl2pPr>
              <a:defRPr u="none" strike="noStrike" kern="1200" cap="none" spc="0" normalizeH="0" baseline="0">
                <a:solidFill>
                  <a:schemeClr val="tx1">
                    <a:lumMod val="85000"/>
                    <a:lumOff val="15000"/>
                  </a:schemeClr>
                </a:solidFill>
                <a:latin typeface="微软雅黑"/>
                <a:ea typeface="微软雅黑"/>
              </a:defRPr>
            </a:lvl2pPr>
            <a:lvl3pPr>
              <a:defRPr u="none" strike="noStrike" kern="1200" cap="none" spc="0" normalizeH="0" baseline="0">
                <a:solidFill>
                  <a:schemeClr val="tx1">
                    <a:lumMod val="85000"/>
                    <a:lumOff val="15000"/>
                  </a:schemeClr>
                </a:solidFill>
                <a:latin typeface="微软雅黑"/>
                <a:ea typeface="微软雅黑"/>
              </a:defRPr>
            </a:lvl3pPr>
            <a:lvl4pPr>
              <a:defRPr u="none" strike="noStrike" kern="1200" cap="none" spc="0" normalizeH="0" baseline="0">
                <a:solidFill>
                  <a:schemeClr val="tx1">
                    <a:lumMod val="85000"/>
                    <a:lumOff val="15000"/>
                  </a:schemeClr>
                </a:solidFill>
                <a:latin typeface="微软雅黑"/>
                <a:ea typeface="微软雅黑"/>
              </a:defRPr>
            </a:lvl4pPr>
            <a:lvl5pPr>
              <a:defRPr u="none" strike="noStrike" kern="1200" cap="none" spc="0" normalizeH="0" baseline="0">
                <a:solidFill>
                  <a:schemeClr val="tx1">
                    <a:lumMod val="85000"/>
                    <a:lumOff val="15000"/>
                  </a:schemeClr>
                </a:solidFill>
                <a:latin typeface="微软雅黑"/>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solidFill>
          <a:schemeClr val="bg2"/>
        </a:solidFill>
        <a:effectLst/>
      </p:bgPr>
    </p:bg>
    <p:spTree>
      <p:nvGrpSpPr>
        <p:cNvPr id="1" name=""/>
        <p:cNvGrpSpPr/>
        <p:nvPr/>
      </p:nvGrpSpPr>
      <p:grpSpPr>
        <a:xfrm>
          <a:off x="0" y="0"/>
          <a:ext cx="0" cy="0"/>
        </a:xfrm>
      </p:grpSpPr>
      <p:pic>
        <p:nvPicPr>
          <p:cNvPr id="11" name="图片 10"/>
          <p:cNvPicPr>
            <a:picLocks noChangeAspect="1"/>
          </p:cNvPicPr>
          <p:nvPr userDrawn="1">
            <p:custDataLst>
              <p:tags r:id="rId2"/>
            </p:custDataLst>
          </p:nvPr>
        </p:nvPicPr>
        <p:blipFill>
          <a:blip r:embed="rId1"/>
          <a:stretch>
            <a:fillRect/>
          </a:stretch>
        </p:blipFill>
        <p:spPr>
          <a:xfrm rot="16635319" flipV="1">
            <a:off x="-43808" y="6153042"/>
            <a:ext cx="1035343" cy="881177"/>
          </a:xfrm>
          <a:prstGeom prst="rect">
            <a:avLst/>
          </a:prstGeom>
        </p:spPr>
      </p:pic>
      <p:sp>
        <p:nvSpPr>
          <p:cNvPr id="10" name="矩形 9"/>
          <p:cNvSpPr/>
          <p:nvPr userDrawn="1">
            <p:custDataLst>
              <p:tags r:id="rId3"/>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u="none" strike="noStrike" kern="1200" cap="none" spc="0" normalizeH="0" baseline="0">
                <a:solidFill>
                  <a:schemeClr val="tx1">
                    <a:lumMod val="85000"/>
                    <a:lumOff val="15000"/>
                  </a:schemeClr>
                </a:soli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u="none" strike="noStrike" kern="1200" cap="none" spc="0" normalizeH="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u="none" strike="noStrike" kern="1200" cap="none" spc="0" normalizeH="0" baseline="0">
                <a:solidFill>
                  <a:schemeClr val="tx1">
                    <a:lumMod val="85000"/>
                    <a:lumOff val="15000"/>
                  </a:schemeClr>
                </a:solidFill>
                <a:latin typeface="Arial" pitchFamily="34" charset="0"/>
                <a:ea typeface="微软雅黑"/>
              </a:defRPr>
            </a:lvl1pPr>
            <a:lvl2pPr>
              <a:defRPr u="none" strike="noStrike" kern="1200" cap="none" spc="0" normalizeH="0" baseline="0">
                <a:solidFill>
                  <a:schemeClr val="tx1">
                    <a:lumMod val="85000"/>
                    <a:lumOff val="15000"/>
                  </a:schemeClr>
                </a:solidFill>
                <a:latin typeface="Arial" pitchFamily="34" charset="0"/>
                <a:ea typeface="微软雅黑"/>
              </a:defRPr>
            </a:lvl2pPr>
            <a:lvl3pPr>
              <a:defRPr u="none" strike="noStrike" kern="1200" cap="none" spc="0" normalizeH="0" baseline="0">
                <a:solidFill>
                  <a:schemeClr val="tx1">
                    <a:lumMod val="85000"/>
                    <a:lumOff val="15000"/>
                  </a:schemeClr>
                </a:solidFill>
                <a:latin typeface="Arial" pitchFamily="34" charset="0"/>
                <a:ea typeface="微软雅黑"/>
              </a:defRPr>
            </a:lvl3pPr>
            <a:lvl4pPr>
              <a:defRPr u="none" strike="noStrike" kern="1200" cap="none" spc="0" normalizeH="0" baseline="0">
                <a:solidFill>
                  <a:schemeClr val="tx1">
                    <a:lumMod val="85000"/>
                    <a:lumOff val="15000"/>
                  </a:schemeClr>
                </a:solidFill>
                <a:latin typeface="Arial" pitchFamily="34" charset="0"/>
                <a:ea typeface="微软雅黑"/>
              </a:defRPr>
            </a:lvl4pPr>
            <a:lvl5pPr>
              <a:defRPr u="none" strike="noStrike" kern="1200" cap="none" spc="0" normalizeH="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userDrawn="1">
            <p:custDataLst>
              <p:tags r:id="rId2"/>
            </p:custDataLst>
          </p:nvPr>
        </p:nvPicPr>
        <p:blipFill>
          <a:blip r:embed="rId1"/>
          <a:stretch>
            <a:fillRect/>
          </a:stretch>
        </p:blipFill>
        <p:spPr>
          <a:xfrm rot="16635319" flipH="1">
            <a:off x="11171891" y="-154985"/>
            <a:ext cx="1035343" cy="881177"/>
          </a:xfrm>
          <a:prstGeom prst="rect">
            <a:avLst/>
          </a:prstGeom>
        </p:spPr>
      </p:pic>
      <p:sp>
        <p:nvSpPr>
          <p:cNvPr id="8" name="矩形 7"/>
          <p:cNvSpPr/>
          <p:nvPr userDrawn="1">
            <p:custDataLst>
              <p:tags r:id="rId3"/>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 name="标题 1"/>
          <p:cNvSpPr>
            <a:spLocks noGrp="1"/>
          </p:cNvSpPr>
          <p:nvPr>
            <p:ph type="title"/>
            <p:custDataLst>
              <p:tags r:id="rId4"/>
            </p:custDataLst>
          </p:nvPr>
        </p:nvSpPr>
        <p:spPr>
          <a:xfrm>
            <a:off x="604800" y="669600"/>
            <a:ext cx="10976400" cy="565200"/>
          </a:xfrm>
        </p:spPr>
        <p:txBody>
          <a:bodyPr anchor="ctr"/>
          <a:lstStyle>
            <a:lvl1pPr algn="ctr">
              <a:defRPr sz="3200" u="none" strike="noStrike" kern="1200" cap="all" spc="0" normalizeH="0" baseline="0">
                <a:solidFill>
                  <a:schemeClr val="tx1">
                    <a:lumMod val="85000"/>
                    <a:lumOff val="15000"/>
                  </a:schemeClr>
                </a:soli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u="none" strike="noStrike" kern="1200" cap="all" spc="0" normalizeH="0" baseline="0">
                <a:solidFill>
                  <a:schemeClr val="tx1">
                    <a:lumMod val="85000"/>
                    <a:lumOff val="15000"/>
                  </a:schemeClr>
                </a:solidFill>
                <a:latin typeface="Arial" pitchFamily="34" charset="0"/>
                <a:ea typeface="微软雅黑"/>
              </a:defRPr>
            </a:lvl1pPr>
            <a:lvl2pPr>
              <a:defRPr u="none" strike="noStrike" kern="1200" cap="all" spc="0" normalizeH="0" baseline="0">
                <a:solidFill>
                  <a:schemeClr val="tx1">
                    <a:lumMod val="85000"/>
                    <a:lumOff val="15000"/>
                  </a:schemeClr>
                </a:solidFill>
                <a:latin typeface="Arial" pitchFamily="34" charset="0"/>
                <a:ea typeface="微软雅黑"/>
              </a:defRPr>
            </a:lvl2pPr>
            <a:lvl3pPr>
              <a:defRPr u="none" strike="noStrike" kern="1200" cap="all" spc="0" normalizeH="0" baseline="0">
                <a:solidFill>
                  <a:schemeClr val="tx1">
                    <a:lumMod val="85000"/>
                    <a:lumOff val="15000"/>
                  </a:schemeClr>
                </a:solidFill>
                <a:latin typeface="Arial" pitchFamily="34" charset="0"/>
                <a:ea typeface="微软雅黑"/>
              </a:defRPr>
            </a:lvl3pPr>
            <a:lvl4pPr>
              <a:defRPr u="none" strike="noStrike" kern="1200" cap="all" spc="0" normalizeH="0" baseline="0">
                <a:solidFill>
                  <a:schemeClr val="tx1">
                    <a:lumMod val="85000"/>
                    <a:lumOff val="15000"/>
                  </a:schemeClr>
                </a:solidFill>
                <a:latin typeface="Arial" pitchFamily="34" charset="0"/>
                <a:ea typeface="微软雅黑"/>
              </a:defRPr>
            </a:lvl4pPr>
            <a:lvl5pPr>
              <a:defRPr u="none" strike="noStrike" kern="1200" cap="all" spc="0" normalizeH="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u="none" strike="noStrike" kern="1200" cap="all" spc="0" normalizeH="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solidFill>
          <a:schemeClr val="bg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 name="标题 1"/>
          <p:cNvSpPr>
            <a:spLocks noGrp="1"/>
          </p:cNvSpPr>
          <p:nvPr>
            <p:ph type="title"/>
            <p:custDataLst>
              <p:tags r:id="rId2"/>
            </p:custDataLst>
          </p:nvPr>
        </p:nvSpPr>
        <p:spPr>
          <a:xfrm>
            <a:off x="579600" y="237600"/>
            <a:ext cx="11037600" cy="441964"/>
          </a:xfrm>
        </p:spPr>
        <p:txBody>
          <a:bodyPr/>
          <a:lstStyle>
            <a:lvl1pPr>
              <a:defRPr u="none" strike="noStrike" kern="1200" cap="none" spc="0" normalizeH="0" baseline="0">
                <a:solidFill>
                  <a:schemeClr val="tx1">
                    <a:lumMod val="85000"/>
                    <a:lumOff val="15000"/>
                  </a:schemeClr>
                </a:soli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579600" y="1663200"/>
            <a:ext cx="5342400" cy="2894400"/>
          </a:xfrm>
        </p:spPr>
        <p:txBody>
          <a:bodyPr/>
          <a:lstStyle>
            <a:lvl1pPr>
              <a:defRPr u="none" strike="noStrike" kern="1200" cap="none" spc="0" normalizeH="0" baseline="0">
                <a:solidFill>
                  <a:schemeClr val="tx1">
                    <a:lumMod val="85000"/>
                    <a:lumOff val="15000"/>
                  </a:schemeClr>
                </a:solidFill>
                <a:latin typeface="Arial" pitchFamily="34" charset="0"/>
                <a:ea typeface="微软雅黑"/>
              </a:defRPr>
            </a:lvl1pPr>
            <a:lvl2pPr>
              <a:defRPr u="none" strike="noStrike" kern="1200" cap="none" spc="0" normalizeH="0" baseline="0">
                <a:solidFill>
                  <a:schemeClr val="tx1">
                    <a:lumMod val="85000"/>
                    <a:lumOff val="15000"/>
                  </a:schemeClr>
                </a:solidFill>
                <a:latin typeface="Arial" pitchFamily="34" charset="0"/>
                <a:ea typeface="微软雅黑"/>
              </a:defRPr>
            </a:lvl2pPr>
            <a:lvl3pPr>
              <a:defRPr u="none" strike="noStrike" kern="1200" cap="none" spc="0" normalizeH="0" baseline="0">
                <a:solidFill>
                  <a:schemeClr val="tx1">
                    <a:lumMod val="85000"/>
                    <a:lumOff val="15000"/>
                  </a:schemeClr>
                </a:solidFill>
                <a:latin typeface="Arial" pitchFamily="34" charset="0"/>
                <a:ea typeface="微软雅黑"/>
              </a:defRPr>
            </a:lvl3pPr>
            <a:lvl4pPr>
              <a:defRPr u="none" strike="noStrike" kern="1200" cap="none" spc="0" normalizeH="0" baseline="0">
                <a:solidFill>
                  <a:schemeClr val="tx1">
                    <a:lumMod val="85000"/>
                    <a:lumOff val="15000"/>
                  </a:schemeClr>
                </a:solidFill>
                <a:latin typeface="Arial" pitchFamily="34" charset="0"/>
                <a:ea typeface="微软雅黑"/>
              </a:defRPr>
            </a:lvl4pPr>
            <a:lvl5pPr>
              <a:defRPr u="none" strike="noStrike" kern="1200" cap="none" spc="0" normalizeH="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7"/>
            </p:custDataLst>
          </p:nvPr>
        </p:nvSpPr>
        <p:spPr>
          <a:xfrm>
            <a:off x="6242400" y="1663200"/>
            <a:ext cx="5367600" cy="2894400"/>
          </a:xfrm>
        </p:spPr>
        <p:txBody>
          <a:bodyPr/>
          <a:lstStyle>
            <a:lvl1pPr>
              <a:defRPr u="none" strike="noStrike" kern="1200" cap="none" spc="0" normalizeH="0" baseline="0">
                <a:solidFill>
                  <a:schemeClr val="tx1">
                    <a:lumMod val="85000"/>
                    <a:lumOff val="15000"/>
                  </a:schemeClr>
                </a:solidFill>
                <a:latin typeface="Arial" pitchFamily="34" charset="0"/>
                <a:ea typeface="微软雅黑"/>
              </a:defRPr>
            </a:lvl1pPr>
            <a:lvl2pPr>
              <a:defRPr u="none" strike="noStrike" kern="1200" cap="none" spc="0" normalizeH="0" baseline="0">
                <a:solidFill>
                  <a:schemeClr val="tx1">
                    <a:lumMod val="85000"/>
                    <a:lumOff val="15000"/>
                  </a:schemeClr>
                </a:solidFill>
                <a:latin typeface="Arial" pitchFamily="34" charset="0"/>
                <a:ea typeface="微软雅黑"/>
              </a:defRPr>
            </a:lvl2pPr>
            <a:lvl3pPr>
              <a:defRPr u="none" strike="noStrike" kern="1200" cap="none" spc="0" normalizeH="0" baseline="0">
                <a:solidFill>
                  <a:schemeClr val="tx1">
                    <a:lumMod val="85000"/>
                    <a:lumOff val="15000"/>
                  </a:schemeClr>
                </a:solidFill>
                <a:latin typeface="Arial" pitchFamily="34" charset="0"/>
                <a:ea typeface="微软雅黑"/>
              </a:defRPr>
            </a:lvl3pPr>
            <a:lvl4pPr>
              <a:defRPr u="none" strike="noStrike" kern="1200" cap="none" spc="0" normalizeH="0" baseline="0">
                <a:solidFill>
                  <a:schemeClr val="tx1">
                    <a:lumMod val="85000"/>
                    <a:lumOff val="15000"/>
                  </a:schemeClr>
                </a:solidFill>
                <a:latin typeface="Arial" pitchFamily="34" charset="0"/>
                <a:ea typeface="微软雅黑"/>
              </a:defRPr>
            </a:lvl4pPr>
            <a:lvl5pPr>
              <a:defRPr u="none" strike="noStrike" kern="1200" cap="none" spc="0" normalizeH="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8"/>
            </p:custDataLst>
          </p:nvPr>
        </p:nvSpPr>
        <p:spPr>
          <a:xfrm>
            <a:off x="572400" y="4816800"/>
            <a:ext cx="5342400" cy="781200"/>
          </a:xfrm>
        </p:spPr>
        <p:txBody>
          <a:bodyPr/>
          <a:lstStyle>
            <a:lvl1pPr>
              <a:defRPr u="none" strike="noStrike" kern="1200" cap="none" spc="0" normalizeH="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9"/>
            </p:custDataLst>
          </p:nvPr>
        </p:nvSpPr>
        <p:spPr>
          <a:xfrm>
            <a:off x="6253200" y="4813200"/>
            <a:ext cx="5367600" cy="781200"/>
          </a:xfrm>
        </p:spPr>
        <p:txBody>
          <a:bodyPr/>
          <a:lstStyle>
            <a:lvl1pPr>
              <a:defRPr u="none" strike="noStrike" kern="1200" cap="none" spc="0" normalizeH="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solidFill>
          <a:schemeClr val="tx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grpSp>
        <p:nvGrpSpPr>
          <p:cNvPr id="8" name="组合 7"/>
          <p:cNvGrpSpPr/>
          <p:nvPr userDrawn="1">
            <p:custDataLst>
              <p:tags r:id="rId2"/>
            </p:custDataLst>
          </p:nvPr>
        </p:nvGrpSpPr>
        <p:grpSpPr>
          <a:xfrm flipH="1">
            <a:off x="10666095" y="2647315"/>
            <a:ext cx="1525270" cy="4210685"/>
            <a:chOff x="-2041" y="4391343"/>
            <a:chExt cx="893743" cy="2466658"/>
          </a:xfrm>
        </p:grpSpPr>
        <p:pic>
          <p:nvPicPr>
            <p:cNvPr id="9" name="图片 8"/>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5917327"/>
              <a:ext cx="891702" cy="940674"/>
            </a:xfrm>
            <a:prstGeom prst="rect">
              <a:avLst/>
            </a:prstGeom>
          </p:spPr>
        </p:pic>
        <p:pic>
          <p:nvPicPr>
            <p:cNvPr id="11" name="图片 10"/>
            <p:cNvPicPr>
              <a:picLocks noChangeAspect="1"/>
            </p:cNvPicPr>
            <p:nvPr>
              <p:custDataLst>
                <p:tags r:id="rId6"/>
              </p:custDataLst>
            </p:nvPr>
          </p:nvPicPr>
          <p:blipFill>
            <a:blip r:embed="rId5"/>
            <a:stretch>
              <a:fillRect/>
            </a:stretch>
          </p:blipFill>
          <p:spPr>
            <a:xfrm rot="1953062" flipH="1">
              <a:off x="-2041" y="4391343"/>
              <a:ext cx="757605" cy="2455724"/>
            </a:xfrm>
            <a:prstGeom prst="rect">
              <a:avLst/>
            </a:prstGeom>
          </p:spPr>
        </p:pic>
      </p:grpSp>
      <p:pic>
        <p:nvPicPr>
          <p:cNvPr id="12" name="图片 11"/>
          <p:cNvPicPr>
            <a:picLocks noChangeAspect="1"/>
          </p:cNvPicPr>
          <p:nvPr userDrawn="1">
            <p:custDataLst>
              <p:tags r:id="rId8"/>
            </p:custDataLst>
          </p:nvPr>
        </p:nvPicPr>
        <p:blipFill>
          <a:blip r:embed="rId7">
            <a:extLst>
              <a:ext uri="{28A0092B-C50C-407E-A947-70E740481C1C}">
                <a14:useLocalDpi xmlns:a14="http://schemas.microsoft.com/office/drawing/2010/main" val="0"/>
              </a:ext>
            </a:extLst>
          </a:blip>
          <a:stretch>
            <a:fillRect/>
          </a:stretch>
        </p:blipFill>
        <p:spPr>
          <a:xfrm flipV="1">
            <a:off x="0" y="0"/>
            <a:ext cx="1624965" cy="2162175"/>
          </a:xfrm>
          <a:prstGeom prst="rect">
            <a:avLst/>
          </a:prstGeom>
        </p:spPr>
      </p:pic>
      <p:sp>
        <p:nvSpPr>
          <p:cNvPr id="2" name="标题 1"/>
          <p:cNvSpPr>
            <a:spLocks noGrp="1"/>
          </p:cNvSpPr>
          <p:nvPr>
            <p:ph type="title" hasCustomPrompt="1"/>
            <p:custDataLst>
              <p:tags r:id="rId9"/>
            </p:custDataLst>
          </p:nvPr>
        </p:nvSpPr>
        <p:spPr>
          <a:xfrm>
            <a:off x="1522800" y="1339200"/>
            <a:ext cx="9144000" cy="2386800"/>
          </a:xfrm>
        </p:spPr>
        <p:txBody>
          <a:bodyPr anchor="b"/>
          <a:lstStyle>
            <a:lvl1pPr algn="ctr">
              <a:defRPr sz="6000" u="none" strike="noStrike" kern="1200" cap="none" spc="0" normalizeH="0" baseline="0">
                <a:solidFill>
                  <a:schemeClr val="tx1">
                    <a:lumMod val="75000"/>
                    <a:lumOff val="25000"/>
                  </a:schemeClr>
                </a:solidFill>
                <a:latin typeface="微软雅黑"/>
                <a:ea typeface="微软雅黑"/>
              </a:defRPr>
            </a:lvl1pPr>
          </a:lstStyle>
          <a:p>
            <a:r>
              <a:rPr lang="zh-CN" altLang="en-US"/>
              <a:t>单击此处编辑标题</a:t>
            </a:r>
            <a:endParaRPr lang="zh-CN" altLang="en-US"/>
          </a:p>
        </p:txBody>
      </p:sp>
      <p:sp>
        <p:nvSpPr>
          <p:cNvPr id="3" name="日期占位符 2"/>
          <p:cNvSpPr>
            <a:spLocks noGrp="1"/>
          </p:cNvSpPr>
          <p:nvPr>
            <p:ph type="dt" sz="half" idx="10"/>
            <p:custDataLst>
              <p:tags r:id="rId10"/>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1"/>
            </p:custDataLst>
          </p:nvPr>
        </p:nvSpPr>
        <p:spPr/>
        <p:txBody>
          <a:bodyPr/>
          <a:lstStyle/>
          <a:p>
            <a:endParaRPr lang="zh-CN" altLang="en-US"/>
          </a:p>
        </p:txBody>
      </p:sp>
      <p:sp>
        <p:nvSpPr>
          <p:cNvPr id="5" name="灯片编号占位符 4"/>
          <p:cNvSpPr>
            <a:spLocks noGrp="1"/>
          </p:cNvSpPr>
          <p:nvPr>
            <p:ph type="sldNum" sz="quarter" idx="12"/>
            <p:custDataLst>
              <p:tags r:id="rId12"/>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3"/>
            </p:custDataLst>
          </p:nvPr>
        </p:nvSpPr>
        <p:spPr>
          <a:xfrm>
            <a:off x="1522413" y="3862800"/>
            <a:ext cx="9144000" cy="1656000"/>
          </a:xfrm>
        </p:spPr>
        <p:txBody>
          <a:bodyPr/>
          <a:lstStyle>
            <a:lvl1pPr algn="ctr">
              <a:defRPr u="none" strike="noStrike" kern="1200" cap="none" spc="0" normalizeH="0" baseline="0">
                <a:latin typeface="微软雅黑"/>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bg>
      <p:bgPr>
        <a:solidFill>
          <a:schemeClr val="lt2"/>
        </a:solidFill>
        <a:effectLst/>
      </p:bgPr>
    </p:bg>
    <p:spTree>
      <p:nvGrpSpPr>
        <p:cNvPr id="1" name=""/>
        <p:cNvGrpSpPr/>
        <p:nvPr/>
      </p:nvGrpSpPr>
      <p:grpSpPr>
        <a:xfrm>
          <a:off x="0" y="0"/>
          <a:ext cx="0" cy="0"/>
        </a:xfrm>
      </p:grpSpPr>
      <p:sp>
        <p:nvSpPr>
          <p:cNvPr id="7" name="矩形 6"/>
          <p:cNvSpPr/>
          <p:nvPr>
            <p:custDataLst>
              <p:tags r:id="rId1"/>
            </p:custDataLst>
          </p:nvPr>
        </p:nvSpPr>
        <p:spPr>
          <a:xfrm>
            <a:off x="0" y="0"/>
            <a:ext cx="12192000" cy="6858000"/>
          </a:xfrm>
          <a:prstGeom prst="rect">
            <a:avLst/>
          </a:prstGeom>
          <a:blipFill dpi="0"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ctr" defTabSz="914400" eaLnBrk="1" latinLnBrk="0" hangingPunct="1"/>
            <a:endParaRPr lang="zh-CN" altLang="en-US" sz="1800">
              <a:solidFill>
                <a:schemeClr val="lt1"/>
              </a:solidFill>
            </a:endParaRPr>
          </a:p>
        </p:txBody>
      </p:sp>
      <p:sp>
        <p:nvSpPr>
          <p:cNvPr id="2" name="标题 1"/>
          <p:cNvSpPr>
            <a:spLocks noGrp="1"/>
          </p:cNvSpPr>
          <p:nvPr>
            <p:ph type="ctrTitle" hasCustomPrompt="1"/>
            <p:custDataLst>
              <p:tags r:id="rId3"/>
            </p:custDataLst>
          </p:nvPr>
        </p:nvSpPr>
        <p:spPr>
          <a:xfrm>
            <a:off x="694493" y="3745800"/>
            <a:ext cx="7202598" cy="1575502"/>
          </a:xfrm>
        </p:spPr>
        <p:txBody>
          <a:bodyPr lIns="90000" tIns="46800" rIns="90000" bIns="46800" anchor="ctr">
            <a:normAutofit/>
          </a:bodyPr>
          <a:lstStyle>
            <a:lvl1pPr algn="ctr">
              <a:defRPr sz="6000" u="none" strike="noStrike" kern="1200" cap="none" spc="200" normalizeH="0" baseline="0">
                <a:solidFill>
                  <a:schemeClr val="accent1"/>
                </a:solidFill>
                <a:uFillTx/>
                <a:latin typeface="Arial" pitchFamily="34" charset="0"/>
                <a:ea typeface="汉仪尚巍手书W" panose="00020600040101010101" pitchFamily="18" charset="-122"/>
              </a:defRPr>
            </a:lvl1pPr>
          </a:lstStyle>
          <a:p>
            <a:r>
              <a:rPr lang="zh-CN" altLang="en-US"/>
              <a:t>单击此处编辑标题</a:t>
            </a:r>
            <a:endParaRPr lang="zh-CN" altLang="en-US"/>
          </a:p>
        </p:txBody>
      </p:sp>
      <p:sp>
        <p:nvSpPr>
          <p:cNvPr id="12" name="文本占位符 11"/>
          <p:cNvSpPr>
            <a:spLocks noGrp="1"/>
          </p:cNvSpPr>
          <p:nvPr>
            <p:ph type="body" sz="quarter" idx="13" hasCustomPrompt="1"/>
            <p:custDataLst>
              <p:tags r:id="rId4"/>
            </p:custDataLst>
          </p:nvPr>
        </p:nvSpPr>
        <p:spPr>
          <a:xfrm>
            <a:off x="694491" y="5385257"/>
            <a:ext cx="7202599" cy="666750"/>
          </a:xfrm>
        </p:spPr>
        <p:txBody>
          <a:bodyPr lIns="90000" tIns="46800" rIns="90000" bIns="46800" anchor="ctr">
            <a:normAutofit/>
          </a:bodyPr>
          <a:lstStyle>
            <a:lvl1pPr marL="0" indent="0" algn="ctr">
              <a:buNone/>
              <a:defRPr u="none" strike="noStrike" kern="1200" cap="none" spc="150" normalizeH="0">
                <a:solidFill>
                  <a:schemeClr val="tx1">
                    <a:lumMod val="85000"/>
                    <a:lumOff val="15000"/>
                  </a:schemeClr>
                </a:solidFill>
                <a:uFillTx/>
                <a:ea typeface="隶书" panose="02010509060101010101" pitchFamily="49" charset="-122"/>
              </a:defRPr>
            </a:lvl1pPr>
          </a:lstStyle>
          <a:p>
            <a:pPr lvl="0"/>
            <a:r>
              <a:rPr lang="zh-CN" altLang="en-US"/>
              <a:t>单击此处编辑文本</a:t>
            </a:r>
            <a:endParaRPr lang="zh-CN" altLang="en-US"/>
          </a:p>
        </p:txBody>
      </p:sp>
      <p:sp>
        <p:nvSpPr>
          <p:cNvPr id="4" name="日期占位符 3"/>
          <p:cNvSpPr>
            <a:spLocks noGrp="1"/>
          </p:cNvSpPr>
          <p:nvPr>
            <p:ph type="dt" sz="half" idx="10"/>
            <p:custDataLst>
              <p:tags r:id="rId5"/>
            </p:custDataLst>
          </p:nvPr>
        </p:nvSpPr>
        <p:spPr/>
        <p:txBody>
          <a:bodyPr/>
          <a:lstStyle/>
          <a:p>
            <a:fld id="{1E5E4182-9B3A-4430-8BA3-831D0EC0ADCB}"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EE7A0584-0C04-40D8-95AD-91156D652078}" type="slidenum">
              <a:rPr lang="zh-CN" altLang="en-US" smtClean="0"/>
              <a:t/>
            </a:fld>
            <a:endParaRPr lang="zh-CN" altLang="en-US"/>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solidFill>
          <a:schemeClr val="bg2"/>
        </a:solidFill>
        <a:effectLst/>
      </p:bgPr>
    </p:bg>
    <p:spTree>
      <p:nvGrpSpPr>
        <p:cNvPr id="1" name=""/>
        <p:cNvGrpSpPr/>
        <p:nvPr/>
      </p:nvGrpSpPr>
      <p:grpSpPr>
        <a:xfrm>
          <a:off x="0" y="0"/>
          <a:ext cx="0" cy="0"/>
        </a:xfrm>
      </p:grpSpPr>
      <p:pic>
        <p:nvPicPr>
          <p:cNvPr id="14" name="图片 13"/>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4"/>
            </p:custDataLst>
          </p:nvPr>
        </p:nvSpPr>
        <p:spPr>
          <a:xfrm>
            <a:off x="669882" y="952508"/>
            <a:ext cx="10852237"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5"/>
            </p:custDataLst>
          </p:nvPr>
        </p:nvSpPr>
        <p:spPr/>
        <p:txBody>
          <a:bodyPr/>
          <a:lstStyle>
            <a:lvl1pPr>
              <a:lnSpc>
                <a:spcPct val="120000"/>
              </a:lnSpc>
              <a:defRPr baseline="0">
                <a:latin typeface="Arial" pitchFamily="34" charset="0"/>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a:lstStyle>
            <a:lvl1pPr>
              <a:lnSpc>
                <a:spcPct val="120000"/>
              </a:lnSpc>
              <a:defRPr baseline="0">
                <a:latin typeface="Arial" pitchFamily="34" charset="0"/>
              </a:defRPr>
            </a:lvl1pPr>
          </a:lstStyle>
          <a:p>
            <a:endParaRPr lang="zh-CN" altLang="en-US"/>
          </a:p>
        </p:txBody>
      </p:sp>
      <p:sp>
        <p:nvSpPr>
          <p:cNvPr id="6" name="灯片编号占位符 5"/>
          <p:cNvSpPr>
            <a:spLocks noGrp="1"/>
          </p:cNvSpPr>
          <p:nvPr>
            <p:ph type="sldNum" sz="quarter" idx="12"/>
            <p:custDataLst>
              <p:tags r:id="rId7"/>
            </p:custDataLst>
          </p:nvPr>
        </p:nvSpPr>
        <p:spPr/>
        <p:txBody>
          <a:bodyPr/>
          <a:lstStyle>
            <a:lvl1pPr>
              <a:lnSpc>
                <a:spcPct val="120000"/>
              </a:lnSpc>
              <a:defRPr baseline="0">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bg>
      <p:bgPr>
        <a:solidFill>
          <a:schemeClr val="bg2"/>
        </a:solidFill>
        <a:effectLst/>
      </p:bgPr>
    </p:bg>
    <p:spTree>
      <p:nvGrpSpPr>
        <p:cNvPr id="1" name=""/>
        <p:cNvGrpSpPr/>
        <p:nvPr/>
      </p:nvGrpSpPr>
      <p:grpSpPr>
        <a:xfrm>
          <a:off x="0" y="0"/>
          <a:ext cx="0" cy="0"/>
        </a:xfrm>
      </p:grpSpPr>
      <p:sp>
        <p:nvSpPr>
          <p:cNvPr id="7" name="矩形 6"/>
          <p:cNvSpPr/>
          <p:nvPr>
            <p:custDataLst>
              <p:tags r:id="rId1"/>
            </p:custDataLst>
          </p:nvPr>
        </p:nvSpPr>
        <p:spPr>
          <a:xfrm>
            <a:off x="0" y="0"/>
            <a:ext cx="12192000" cy="6858000"/>
          </a:xfrm>
          <a:prstGeom prst="rect">
            <a:avLst/>
          </a:prstGeom>
          <a:blipFill dpi="0"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ctr" defTabSz="914400" eaLnBrk="1" latinLnBrk="0" hangingPunct="1"/>
            <a:endParaRPr lang="zh-CN" altLang="en-US" sz="1800" baseline="0">
              <a:latin typeface="Arial" pitchFamily="34" charset="0"/>
            </a:endParaRPr>
          </a:p>
        </p:txBody>
      </p:sp>
      <p:sp>
        <p:nvSpPr>
          <p:cNvPr id="2" name="标题 1"/>
          <p:cNvSpPr>
            <a:spLocks noGrp="1"/>
          </p:cNvSpPr>
          <p:nvPr>
            <p:ph type="title" hasCustomPrompt="1"/>
            <p:custDataLst>
              <p:tags r:id="rId3"/>
            </p:custDataLst>
          </p:nvPr>
        </p:nvSpPr>
        <p:spPr>
          <a:xfrm>
            <a:off x="725787" y="4195305"/>
            <a:ext cx="5500842" cy="904863"/>
          </a:xfrm>
        </p:spPr>
        <p:txBody>
          <a:bodyPr lIns="90000" tIns="46800" rIns="90000" bIns="46800" anchor="ctr">
            <a:normAutofit/>
          </a:bodyPr>
          <a:lstStyle>
            <a:lvl1pPr algn="ctr">
              <a:defRPr sz="4400" u="none" strike="noStrike" kern="1200" cap="none" spc="200" normalizeH="0" baseline="0">
                <a:solidFill>
                  <a:schemeClr val="accent1"/>
                </a:solidFill>
                <a:uFillTx/>
                <a:latin typeface="Arial" pitchFamily="34" charset="0"/>
                <a:ea typeface="汉仪尚巍手书W" panose="00020600040101010101" pitchFamily="18" charset="-122"/>
              </a:defRPr>
            </a:lvl1pPr>
          </a:lstStyle>
          <a:p>
            <a:r>
              <a:rPr lang="zh-CN" altLang="en-US"/>
              <a:t>单击此处编辑标题</a:t>
            </a:r>
            <a:endParaRPr lang="zh-CN" altLang="en-US"/>
          </a:p>
        </p:txBody>
      </p:sp>
      <p:sp>
        <p:nvSpPr>
          <p:cNvPr id="4" name="日期占位符 3"/>
          <p:cNvSpPr>
            <a:spLocks noGrp="1"/>
          </p:cNvSpPr>
          <p:nvPr>
            <p:ph type="dt" sz="half" idx="10"/>
            <p:custDataLst>
              <p:tags r:id="rId4"/>
            </p:custDataLst>
          </p:nvPr>
        </p:nvSpPr>
        <p:spPr/>
        <p:txBody>
          <a:bodyPr/>
          <a:lstStyle>
            <a:lvl1pPr>
              <a:defRPr baseline="0">
                <a:latin typeface="Arial" pitchFamily="34" charset="0"/>
              </a:defRPr>
            </a:lvl1pPr>
          </a:lstStyle>
          <a:p>
            <a:fld id="{1E5E4182-9B3A-4430-8BA3-831D0EC0ADCB}"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latin typeface="Arial" pitchFamily="34" charset="0"/>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latin typeface="Arial" pitchFamily="34" charset="0"/>
              </a:defRPr>
            </a:lvl1pPr>
          </a:lstStyle>
          <a:p>
            <a:fld id="{EE7A0584-0C04-40D8-95AD-91156D652078}" type="slidenum">
              <a:rPr lang="zh-CN" altLang="en-US" smtClean="0"/>
              <a:t/>
            </a:fld>
            <a:endParaRPr lang="zh-CN" altLang="en-US"/>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solidFill>
          <a:schemeClr val="bg2"/>
        </a:solidFill>
        <a:effectLst/>
      </p:bgPr>
    </p:bg>
    <p:spTree>
      <p:nvGrpSpPr>
        <p:cNvPr id="1" name=""/>
        <p:cNvGrpSpPr/>
        <p:nvPr/>
      </p:nvGrpSpPr>
      <p:grpSpPr>
        <a:xfrm>
          <a:off x="0" y="0"/>
          <a:ext cx="0" cy="0"/>
        </a:xfrm>
      </p:grpSpPr>
      <p:pic>
        <p:nvPicPr>
          <p:cNvPr id="12" name="图片 11"/>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4"/>
            </p:custDataLst>
          </p:nvPr>
        </p:nvSpPr>
        <p:spPr>
          <a:xfrm>
            <a:off x="669930"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5"/>
            </p:custDataLst>
          </p:nvPr>
        </p:nvSpPr>
        <p:spPr>
          <a:xfrm>
            <a:off x="6238877" y="952508"/>
            <a:ext cx="5283242" cy="5388907"/>
          </a:xfrm>
        </p:spPr>
        <p:txBody>
          <a:bodyPr>
            <a:normAutofit/>
          </a:bodyPr>
          <a:lstStyle>
            <a:lvl1pPr>
              <a:lnSpc>
                <a:spcPct val="120000"/>
              </a:lnSpc>
              <a:defRPr sz="1600" baseline="0">
                <a:solidFill>
                  <a:schemeClr val="tx1">
                    <a:lumMod val="85000"/>
                    <a:lumOff val="15000"/>
                  </a:schemeClr>
                </a:solidFill>
                <a:latin typeface="Arial" pitchFamily="34" charset="0"/>
                <a:ea typeface="隶书" panose="02010509060101010101" pitchFamily="49" charset="-122"/>
              </a:defRPr>
            </a:lvl1pPr>
            <a:lvl2pPr>
              <a:lnSpc>
                <a:spcPct val="120000"/>
              </a:lnSpc>
              <a:defRPr sz="1600" baseline="0">
                <a:solidFill>
                  <a:schemeClr val="tx1">
                    <a:lumMod val="85000"/>
                    <a:lumOff val="15000"/>
                  </a:schemeClr>
                </a:solidFill>
                <a:latin typeface="Arial" pitchFamily="34" charset="0"/>
                <a:ea typeface="隶书" panose="02010509060101010101" pitchFamily="49" charset="-122"/>
              </a:defRPr>
            </a:lvl2pPr>
            <a:lvl3pPr>
              <a:lnSpc>
                <a:spcPct val="120000"/>
              </a:lnSpc>
              <a:defRPr sz="1600" baseline="0">
                <a:solidFill>
                  <a:schemeClr val="tx1">
                    <a:lumMod val="85000"/>
                    <a:lumOff val="15000"/>
                  </a:schemeClr>
                </a:solidFill>
                <a:latin typeface="Arial" pitchFamily="34" charset="0"/>
                <a:ea typeface="隶书" panose="02010509060101010101" pitchFamily="49" charset="-122"/>
              </a:defRPr>
            </a:lvl3pPr>
            <a:lvl4pPr>
              <a:lnSpc>
                <a:spcPct val="120000"/>
              </a:lnSpc>
              <a:defRPr sz="1600" baseline="0">
                <a:solidFill>
                  <a:schemeClr val="tx1">
                    <a:lumMod val="85000"/>
                    <a:lumOff val="15000"/>
                  </a:schemeClr>
                </a:solidFill>
                <a:latin typeface="Arial" pitchFamily="34" charset="0"/>
                <a:ea typeface="隶书" panose="02010509060101010101" pitchFamily="49" charset="-122"/>
              </a:defRPr>
            </a:lvl4pPr>
            <a:lvl5pPr>
              <a:lnSpc>
                <a:spcPct val="120000"/>
              </a:lnSpc>
              <a:defRPr sz="1600"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6"/>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7"/>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7" name="灯片编号占位符 6"/>
          <p:cNvSpPr>
            <a:spLocks noGrp="1"/>
          </p:cNvSpPr>
          <p:nvPr>
            <p:ph type="sldNum" sz="quarter" idx="12"/>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solidFill>
          <a:schemeClr val="bg2"/>
        </a:solidFill>
        <a:effectLst/>
      </p:bgPr>
    </p:bg>
    <p:spTree>
      <p:nvGrpSpPr>
        <p:cNvPr id="1" name=""/>
        <p:cNvGrpSpPr/>
        <p:nvPr/>
      </p:nvGrpSpPr>
      <p:grpSpPr>
        <a:xfrm>
          <a:off x="0" y="0"/>
          <a:ext cx="0" cy="0"/>
        </a:xfrm>
      </p:grpSpPr>
      <p:pic>
        <p:nvPicPr>
          <p:cNvPr id="14" name="图片 13"/>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4"/>
            </p:custDataLst>
          </p:nvPr>
        </p:nvSpPr>
        <p:spPr>
          <a:xfrm>
            <a:off x="669930" y="952508"/>
            <a:ext cx="5283242" cy="381003"/>
          </a:xfrm>
        </p:spPr>
        <p:txBody>
          <a:bodyPr lIns="101600" tIns="38100" rIns="76200" bIns="38100" anchor="t"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Arial" pitchFamily="34" charset="0"/>
                <a:ea typeface="隶书" panose="020105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5"/>
            </p:custDataLst>
          </p:nvPr>
        </p:nvSpPr>
        <p:spPr>
          <a:xfrm>
            <a:off x="669925" y="1406525"/>
            <a:ext cx="5283200" cy="4934752"/>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6"/>
            </p:custDataLst>
          </p:nvPr>
        </p:nvSpPr>
        <p:spPr>
          <a:xfrm>
            <a:off x="6235750" y="952508"/>
            <a:ext cx="5283242" cy="381003"/>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7"/>
            </p:custDataLst>
          </p:nvPr>
        </p:nvSpPr>
        <p:spPr>
          <a:xfrm>
            <a:off x="6235750" y="1406525"/>
            <a:ext cx="5283242" cy="4934752"/>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2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9"/>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9" name="灯片编号占位符 8"/>
          <p:cNvSpPr>
            <a:spLocks noGrp="1"/>
          </p:cNvSpPr>
          <p:nvPr>
            <p:ph type="sldNum" sz="quarter" idx="12"/>
            <p:custDataLst>
              <p:tags r:id="rId10"/>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solidFill>
          <a:schemeClr val="bg2"/>
        </a:solidFill>
        <a:effectLst/>
      </p:bgPr>
    </p:bg>
    <p:spTree>
      <p:nvGrpSpPr>
        <p:cNvPr id="1" name=""/>
        <p:cNvGrpSpPr/>
        <p:nvPr/>
      </p:nvGrpSpPr>
      <p:grpSpPr>
        <a:xfrm>
          <a:off x="0" y="0"/>
          <a:ext cx="0" cy="0"/>
        </a:xfrm>
      </p:grpSpPr>
      <p:pic>
        <p:nvPicPr>
          <p:cNvPr id="9" name="图片 8"/>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itchFamily="34" charset="0"/>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nvGrpSpPr>
      <p:grpSpPr>
        <a:xfrm>
          <a:off x="0" y="0"/>
          <a:ext cx="0" cy="0"/>
        </a:xfrm>
      </p:grpSpPr>
      <p:pic>
        <p:nvPicPr>
          <p:cNvPr id="7" name="图片 6"/>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日期占位符 1"/>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4"/>
            </p:custDataLst>
          </p:nvPr>
        </p:nvSpPr>
        <p:spPr/>
        <p:txBody>
          <a:bodyPr/>
          <a:lstStyle/>
          <a:p>
            <a:endParaRPr lang="zh-CN" altLang="en-US"/>
          </a:p>
        </p:txBody>
      </p:sp>
      <p:sp>
        <p:nvSpPr>
          <p:cNvPr id="4" name="灯片编号占位符 3"/>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xfrm>
      </p:grpSpPr>
      <p:pic>
        <p:nvPicPr>
          <p:cNvPr id="12" name="图片 11"/>
          <p:cNvPicPr>
            <a:picLocks noChangeAspect="1"/>
          </p:cNvPicPr>
          <p:nvPr userDrawn="1">
            <p:custDataLst>
              <p:tags r:id="rId2"/>
            </p:custDataLst>
          </p:nvPr>
        </p:nvPicPr>
        <p:blipFill>
          <a:blip r:embed="rId1"/>
          <a:stretch>
            <a:fillRect/>
          </a:stretch>
        </p:blipFill>
        <p:spPr>
          <a:xfrm>
            <a:off x="504" y="283"/>
            <a:ext cx="12190992" cy="6857433"/>
          </a:xfrm>
          <a:prstGeom prst="rect">
            <a:avLst/>
          </a:prstGeom>
        </p:spPr>
      </p:pic>
      <p:sp>
        <p:nvSpPr>
          <p:cNvPr id="2" name="标题 1"/>
          <p:cNvSpPr>
            <a:spLocks noGrp="1"/>
          </p:cNvSpPr>
          <p:nvPr>
            <p:ph type="title"/>
            <p:custDataLst>
              <p:tags r:id="rId3"/>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4"/>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20000"/>
              </a:lnSpc>
              <a:spcBef>
                <a:spcPct val="0"/>
              </a:spcBef>
              <a:spcAft>
                <a:spcPts val="1000"/>
              </a:spcAft>
              <a:buFont typeface="Arial" pitchFamily="34" charset="0"/>
              <a:buNone/>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5"/>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itchFamily="34" charset="0"/>
                <a:ea typeface="隶书"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6"/>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7"/>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7" name="灯片编号占位符 6"/>
          <p:cNvSpPr>
            <a:spLocks noGrp="1"/>
          </p:cNvSpPr>
          <p:nvPr>
            <p:ph type="sldNum" sz="quarter" idx="12"/>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xfrm>
      </p:grpSpPr>
      <p:grpSp>
        <p:nvGrpSpPr>
          <p:cNvPr id="10" name="组合 9"/>
          <p:cNvGrpSpPr/>
          <p:nvPr userDrawn="1">
            <p:custDataLst>
              <p:tags r:id="rId1"/>
            </p:custDataLst>
          </p:nvPr>
        </p:nvGrpSpPr>
        <p:grpSpPr>
          <a:xfrm>
            <a:off x="292800" y="304200"/>
            <a:ext cx="11606400" cy="6249600"/>
            <a:chOff x="292800" y="304200"/>
            <a:chExt cx="11606400" cy="6249600"/>
          </a:xfrm>
        </p:grpSpPr>
        <p:sp>
          <p:nvSpPr>
            <p:cNvPr id="11" name="矩形 10"/>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baseline="0">
                <a:solidFill>
                  <a:schemeClr val="tx1">
                    <a:lumMod val="85000"/>
                    <a:lumOff val="15000"/>
                  </a:schemeClr>
                </a:solidFill>
                <a:latin typeface="Arial" pitchFamily="34" charset="0"/>
                <a:ea typeface="隶书" panose="02010509060101010101" pitchFamily="49" charset="-122"/>
              </a:endParaRPr>
            </a:p>
          </p:txBody>
        </p:sp>
        <p:pic>
          <p:nvPicPr>
            <p:cNvPr id="12" name="图片 11"/>
            <p:cNvPicPr>
              <a:picLocks noChangeAspect="1"/>
            </p:cNvPicPr>
            <p:nvPr userDrawn="1">
              <p:custDataLst>
                <p:tags r:id="rId4"/>
              </p:custDataLst>
            </p:nvPr>
          </p:nvPicPr>
          <p:blipFill>
            <a:blip r:embed="rId3"/>
            <a:stretch>
              <a:fillRect/>
            </a:stretch>
          </p:blipFill>
          <p:spPr>
            <a:xfrm>
              <a:off x="292800" y="304200"/>
              <a:ext cx="11606400" cy="6249600"/>
            </a:xfrm>
            <a:prstGeom prst="rect">
              <a:avLst/>
            </a:prstGeom>
          </p:spPr>
        </p:pic>
      </p:grpSp>
      <p:sp>
        <p:nvSpPr>
          <p:cNvPr id="2" name="竖排标题 1"/>
          <p:cNvSpPr>
            <a:spLocks noGrp="1"/>
          </p:cNvSpPr>
          <p:nvPr>
            <p:ph type="title" orient="vert"/>
            <p:custDataLst>
              <p:tags r:id="rId5"/>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lumMod val="85000"/>
                    <a:lumOff val="15000"/>
                  </a:schemeClr>
                </a:solidFill>
                <a:uFillTx/>
                <a:latin typeface="Arial"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6"/>
            </p:custDataLst>
          </p:nvPr>
        </p:nvSpPr>
        <p:spPr>
          <a:xfrm>
            <a:off x="669925" y="952500"/>
            <a:ext cx="9828101" cy="5388907"/>
          </a:xfrm>
        </p:spPr>
        <p:txBody>
          <a:bodyPr vert="eaVert"/>
          <a:lstStyle>
            <a:lvl1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1pPr>
            <a:lvl2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2pPr>
            <a:lvl3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3pPr>
            <a:lvl4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4pPr>
            <a:lvl5pPr indent="0" eaLnBrk="1" fontAlgn="auto" latinLnBrk="0" hangingPunct="1">
              <a:lnSpc>
                <a:spcPct val="120000"/>
              </a:lnSpc>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7"/>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8"/>
            </p:custDataLst>
          </p:nvPr>
        </p:nvSpPr>
        <p:spPr/>
        <p:txBody>
          <a:bodyPr/>
          <a:lstStyle>
            <a:lvl1pPr>
              <a:lnSpc>
                <a:spcPct val="120000"/>
              </a:lnSpc>
              <a:defRPr baseline="0">
                <a:solidFill>
                  <a:schemeClr val="tx1">
                    <a:lumMod val="85000"/>
                    <a:lumOff val="15000"/>
                  </a:schemeClr>
                </a:solidFill>
                <a:latin typeface="Arial" pitchFamily="34" charset="0"/>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lnSpc>
                <a:spcPct val="120000"/>
              </a:lnSpc>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bg>
      <p:bgPr>
        <a:solidFill>
          <a:schemeClr val="tx2"/>
        </a:solidFill>
        <a:effectLst/>
      </p:bgPr>
    </p:bg>
    <p:spTree>
      <p:nvGrpSpPr>
        <p:cNvPr id="1" name=""/>
        <p:cNvGrpSpPr/>
        <p:nvPr/>
      </p:nvGrpSpPr>
      <p:grpSpPr>
        <a:xfrm>
          <a:off x="0" y="0"/>
          <a:ext cx="0" cy="0"/>
        </a:xfrm>
      </p:grpSpPr>
      <p:grpSp>
        <p:nvGrpSpPr>
          <p:cNvPr id="8" name="组合 7"/>
          <p:cNvGrpSpPr/>
          <p:nvPr userDrawn="1">
            <p:custDataLst>
              <p:tags r:id="rId1"/>
            </p:custDataLst>
          </p:nvPr>
        </p:nvGrpSpPr>
        <p:grpSpPr>
          <a:xfrm>
            <a:off x="292800" y="304200"/>
            <a:ext cx="11606400" cy="6249600"/>
            <a:chOff x="292800" y="304200"/>
            <a:chExt cx="11606400" cy="6249600"/>
          </a:xfrm>
        </p:grpSpPr>
        <p:sp>
          <p:nvSpPr>
            <p:cNvPr id="10" name="矩形 9"/>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baseline="0">
                <a:solidFill>
                  <a:schemeClr val="tx1">
                    <a:lumMod val="85000"/>
                    <a:lumOff val="15000"/>
                  </a:schemeClr>
                </a:solidFill>
                <a:latin typeface="Arial" pitchFamily="34" charset="0"/>
                <a:ea typeface="隶书" panose="02010509060101010101" pitchFamily="49" charset="-122"/>
              </a:endParaRPr>
            </a:p>
          </p:txBody>
        </p:sp>
        <p:pic>
          <p:nvPicPr>
            <p:cNvPr id="11" name="图片 10"/>
            <p:cNvPicPr>
              <a:picLocks noChangeAspect="1"/>
            </p:cNvPicPr>
            <p:nvPr userDrawn="1">
              <p:custDataLst>
                <p:tags r:id="rId4"/>
              </p:custDataLst>
            </p:nvPr>
          </p:nvPicPr>
          <p:blipFill>
            <a:blip r:embed="rId3"/>
            <a:stretch>
              <a:fillRect/>
            </a:stretch>
          </p:blipFill>
          <p:spPr>
            <a:xfrm>
              <a:off x="292800" y="304200"/>
              <a:ext cx="11606400" cy="6249600"/>
            </a:xfrm>
            <a:prstGeom prst="rect">
              <a:avLst/>
            </a:prstGeom>
          </p:spPr>
        </p:pic>
      </p:gr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itchFamily="34"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itchFamily="34" charset="0"/>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itchFamily="34" charset="0"/>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8"/>
            </p:custDataLst>
          </p:nvPr>
        </p:nvSpPr>
        <p:spPr>
          <a:xfrm>
            <a:off x="669930" y="952508"/>
            <a:ext cx="10852237" cy="5388907"/>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末尾幻灯片">
    <p:bg>
      <p:bgPr>
        <a:solidFill>
          <a:schemeClr val="bg2"/>
        </a:solidFill>
        <a:effectLst/>
      </p:bgPr>
    </p:bg>
    <p:spTree>
      <p:nvGrpSpPr>
        <p:cNvPr id="1" name=""/>
        <p:cNvGrpSpPr/>
        <p:nvPr/>
      </p:nvGrpSpPr>
      <p:grpSpPr>
        <a:xfrm>
          <a:off x="0" y="0"/>
          <a:ext cx="0" cy="0"/>
        </a:xfrm>
      </p:grpSpPr>
      <p:sp>
        <p:nvSpPr>
          <p:cNvPr id="12" name="矩形 11"/>
          <p:cNvSpPr/>
          <p:nvPr userDrawn="1">
            <p:custDataLst>
              <p:tags r:id="rId1"/>
            </p:custDataLst>
          </p:nvPr>
        </p:nvSpPr>
        <p:spPr>
          <a:xfrm>
            <a:off x="0" y="0"/>
            <a:ext cx="12192000" cy="6858000"/>
          </a:xfrm>
          <a:prstGeom prst="rect">
            <a:avLst/>
          </a:prstGeom>
          <a:blipFill dpi="0"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ctr" defTabSz="914400" eaLnBrk="1" latinLnBrk="0" hangingPunct="1"/>
            <a:endParaRPr lang="zh-CN" altLang="en-US" sz="1800" baseline="0">
              <a:solidFill>
                <a:schemeClr val="lt1"/>
              </a:solidFill>
              <a:latin typeface="Arial" pitchFamily="34" charset="0"/>
            </a:endParaRPr>
          </a:p>
        </p:txBody>
      </p:sp>
      <p:sp>
        <p:nvSpPr>
          <p:cNvPr id="6" name="椭圆 5"/>
          <p:cNvSpPr/>
          <p:nvPr>
            <p:custDataLst>
              <p:tags r:id="rId3"/>
            </p:custDataLst>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7" name="椭圆 6"/>
          <p:cNvSpPr/>
          <p:nvPr>
            <p:custDataLst>
              <p:tags r:id="rId4"/>
            </p:custDataLst>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8" name="椭圆 7"/>
          <p:cNvSpPr/>
          <p:nvPr>
            <p:custDataLst>
              <p:tags r:id="rId5"/>
            </p:custDataLst>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9" name="椭圆 8"/>
          <p:cNvSpPr/>
          <p:nvPr>
            <p:custDataLst>
              <p:tags r:id="rId6"/>
            </p:custDataLst>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000" baseline="0">
              <a:solidFill>
                <a:srgbClr val="FFFFFF"/>
              </a:solidFill>
              <a:latin typeface="Arial" pitchFamily="34" charset="0"/>
            </a:endParaRPr>
          </a:p>
        </p:txBody>
      </p:sp>
      <p:sp>
        <p:nvSpPr>
          <p:cNvPr id="2" name="标题 1"/>
          <p:cNvSpPr>
            <a:spLocks noGrp="1"/>
          </p:cNvSpPr>
          <p:nvPr>
            <p:ph type="title" hasCustomPrompt="1"/>
            <p:custDataLst>
              <p:tags r:id="rId7"/>
            </p:custDataLst>
          </p:nvPr>
        </p:nvSpPr>
        <p:spPr>
          <a:xfrm>
            <a:off x="2032000" y="2428875"/>
            <a:ext cx="8128000" cy="2000250"/>
          </a:xfrm>
        </p:spPr>
        <p:txBody>
          <a:bodyPr lIns="90000" tIns="46800" rIns="90000" bIns="46800" anchor="ctr">
            <a:normAutofit/>
          </a:bodyPr>
          <a:lstStyle>
            <a:lvl1pPr algn="dist">
              <a:defRPr sz="6000" u="none" strike="noStrike" kern="1200" cap="none" spc="200" normalizeH="0" baseline="0">
                <a:solidFill>
                  <a:schemeClr val="bg1"/>
                </a:solidFill>
                <a:uFillTx/>
                <a:latin typeface="Arial" pitchFamily="34" charset="0"/>
                <a:ea typeface="汉仪尚巍手书W" panose="00020600040101010101" pitchFamily="18" charset="-122"/>
              </a:defRPr>
            </a:lvl1pPr>
          </a:lstStyle>
          <a:p>
            <a:r>
              <a:rPr lang="zh-CN" altLang="en-US"/>
              <a:t>编辑标题</a:t>
            </a:r>
            <a:endParaRPr lang="zh-CN" altLang="en-US"/>
          </a:p>
        </p:txBody>
      </p:sp>
      <p:sp>
        <p:nvSpPr>
          <p:cNvPr id="3" name="日期占位符 2"/>
          <p:cNvSpPr>
            <a:spLocks noGrp="1"/>
          </p:cNvSpPr>
          <p:nvPr>
            <p:ph type="dt" sz="half" idx="10"/>
            <p:custDataLst>
              <p:tags r:id="rId8"/>
            </p:custDataLst>
          </p:nvPr>
        </p:nvSpPr>
        <p:spPr/>
        <p:txBody>
          <a:bodyPr/>
          <a:lstStyle>
            <a:lvl1pPr>
              <a:defRPr baseline="0">
                <a:latin typeface="Arial" pitchFamily="34" charset="0"/>
              </a:defRPr>
            </a:lvl1pPr>
          </a:lstStyle>
          <a:p>
            <a:fld id="{1E5E4182-9B3A-4430-8BA3-831D0EC0ADCB}"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latin typeface="Arial" pitchFamily="34" charset="0"/>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baseline="0">
                <a:latin typeface="Arial" pitchFamily="34" charset="0"/>
              </a:defRPr>
            </a:lvl1pPr>
          </a:lstStyle>
          <a:p>
            <a:fld id="{EE7A0584-0C04-40D8-95AD-91156D652078}" type="slidenum">
              <a:rPr lang="zh-CN" altLang="en-US" smtClean="0"/>
              <a:t/>
            </a:fld>
            <a:endParaRPr lang="zh-CN" altLang="en-US"/>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bg>
      <p:bgPr>
        <a:blipFill rotWithShape="1">
          <a:blip r:embed="rId5"/>
          <a:stretch>
            <a:fillRect/>
          </a:stretch>
        </a:blipFill>
        <a:effectLst/>
      </p:bgPr>
    </p:bg>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solidFill>
          <a:schemeClr val="tx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292735" y="304165"/>
            <a:ext cx="11606530" cy="62496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baseline="0">
              <a:solidFill>
                <a:schemeClr val="tx1">
                  <a:lumMod val="85000"/>
                  <a:lumOff val="15000"/>
                </a:schemeClr>
              </a:solidFill>
              <a:latin typeface="Arial" pitchFamily="34" charset="0"/>
              <a:ea typeface="隶书" panose="02010509060101010101" pitchFamily="49" charset="-122"/>
            </a:endParaRPr>
          </a:p>
        </p:txBody>
      </p:sp>
      <p:pic>
        <p:nvPicPr>
          <p:cNvPr id="11" name="图片 10"/>
          <p:cNvPicPr>
            <a:picLocks noChangeAspect="1"/>
          </p:cNvPicPr>
          <p:nvPr userDrawn="1">
            <p:custDataLst>
              <p:tags r:id="rId3"/>
            </p:custDataLst>
          </p:nvPr>
        </p:nvPicPr>
        <p:blipFill>
          <a:blip r:embed="rId2"/>
          <a:stretch>
            <a:fillRect/>
          </a:stretch>
        </p:blipFill>
        <p:spPr>
          <a:xfrm>
            <a:off x="292735" y="304165"/>
            <a:ext cx="11606530" cy="6249670"/>
          </a:xfrm>
          <a:prstGeom prst="rect">
            <a:avLst/>
          </a:prstGeom>
        </p:spPr>
      </p:pic>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8"/>
            </p:custDataLst>
          </p:nvPr>
        </p:nvSpPr>
        <p:spPr>
          <a:xfrm>
            <a:off x="1281600" y="1249200"/>
            <a:ext cx="9626400" cy="723600"/>
          </a:xfrm>
        </p:spPr>
        <p:txBody>
          <a:bodyPr anchor="ctr"/>
          <a:lstStyle>
            <a:lvl1pPr>
              <a:defRPr sz="32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单击此处编辑标题</a:t>
            </a:r>
            <a:endParaRPr lang="zh-CN" altLang="en-US"/>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blipFill rotWithShape="1">
          <a:blip r:embed="rId8"/>
          <a:stretch>
            <a:fillRect/>
          </a:stretch>
        </a:blip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hasCustomPrompt="1"/>
            <p:custDataLst>
              <p:tags r:id="rId2"/>
            </p:custDataLst>
          </p:nvPr>
        </p:nvSpPr>
        <p:spPr>
          <a:xfrm>
            <a:off x="583200" y="770400"/>
            <a:ext cx="3960000" cy="882000"/>
          </a:xfrm>
        </p:spPr>
        <p:txBody>
          <a:bodyPr anchor="ctr"/>
          <a:lstStyle>
            <a:lvl1pPr>
              <a:defRPr sz="36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单击编辑标题</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7"/>
            </p:custDataLst>
          </p:nvPr>
        </p:nvSpPr>
        <p:spPr>
          <a:xfrm>
            <a:off x="5101200" y="769938"/>
            <a:ext cx="6480000" cy="5087937"/>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blipFill rotWithShape="1">
          <a:blip r:embed="rId8"/>
          <a:stretch>
            <a:fillRect/>
          </a:stretch>
        </a:blip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p:custDataLst>
              <p:tags r:id="rId2"/>
            </p:custDataLst>
          </p:nvPr>
        </p:nvSpPr>
        <p:spPr>
          <a:xfrm>
            <a:off x="612000" y="781200"/>
            <a:ext cx="10976400" cy="626400"/>
          </a:xfrm>
        </p:spPr>
        <p:txBody>
          <a:bodyPr anchor="ctr"/>
          <a:lstStyle>
            <a:lvl1pPr algn="ctr">
              <a:defRPr sz="36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612000" y="1659600"/>
            <a:ext cx="10975975" cy="828000"/>
          </a:xfrm>
        </p:spPr>
        <p:txBody>
          <a:bodyPr/>
          <a:lstStyle>
            <a:lvl1pPr algn="ct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7"/>
            </p:custDataLst>
          </p:nvPr>
        </p:nvSpPr>
        <p:spPr>
          <a:xfrm>
            <a:off x="612775" y="2808000"/>
            <a:ext cx="10965600" cy="34308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blipFill rotWithShape="1">
          <a:blip r:embed="rId8"/>
          <a:stretch>
            <a:fillRect/>
          </a:stretch>
        </a:blip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p:custDataLst>
              <p:tags r:id="rId2"/>
            </p:custDataLst>
          </p:nvPr>
        </p:nvSpPr>
        <p:spPr>
          <a:xfrm>
            <a:off x="604800" y="669600"/>
            <a:ext cx="10976400" cy="565200"/>
          </a:xfrm>
        </p:spPr>
        <p:txBody>
          <a:bodyPr anchor="ctr"/>
          <a:lstStyle>
            <a:lvl1pPr algn="ctr">
              <a:defRPr sz="32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604837" y="1681200"/>
            <a:ext cx="10990800" cy="3211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blipFill rotWithShape="1">
          <a:blip r:embed="rId10"/>
          <a:stretch>
            <a:fillRect/>
          </a:stretch>
        </a:blip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p:custDataLst>
              <p:tags r:id="rId2"/>
            </p:custDataLst>
          </p:nvPr>
        </p:nvSpPr>
        <p:spPr>
          <a:xfrm>
            <a:off x="579600" y="237600"/>
            <a:ext cx="11037600" cy="441964"/>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579600" y="1663200"/>
            <a:ext cx="5342400" cy="28944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7"/>
            </p:custDataLst>
          </p:nvPr>
        </p:nvSpPr>
        <p:spPr>
          <a:xfrm>
            <a:off x="6242400" y="1663200"/>
            <a:ext cx="5367600" cy="28944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vl2pPr>
              <a:defRPr baseline="0">
                <a:solidFill>
                  <a:schemeClr val="tx1">
                    <a:lumMod val="85000"/>
                    <a:lumOff val="15000"/>
                  </a:schemeClr>
                </a:solidFill>
                <a:latin typeface="Arial" pitchFamily="34" charset="0"/>
                <a:ea typeface="隶书" panose="02010509060101010101" pitchFamily="49" charset="-122"/>
              </a:defRPr>
            </a:lvl2pPr>
            <a:lvl3pPr>
              <a:defRPr baseline="0">
                <a:solidFill>
                  <a:schemeClr val="tx1">
                    <a:lumMod val="85000"/>
                    <a:lumOff val="15000"/>
                  </a:schemeClr>
                </a:solidFill>
                <a:latin typeface="Arial" pitchFamily="34" charset="0"/>
                <a:ea typeface="隶书" panose="02010509060101010101" pitchFamily="49" charset="-122"/>
              </a:defRPr>
            </a:lvl3pPr>
            <a:lvl4pPr>
              <a:defRPr baseline="0">
                <a:solidFill>
                  <a:schemeClr val="tx1">
                    <a:lumMod val="85000"/>
                    <a:lumOff val="15000"/>
                  </a:schemeClr>
                </a:solidFill>
                <a:latin typeface="Arial" pitchFamily="34" charset="0"/>
                <a:ea typeface="隶书" panose="02010509060101010101" pitchFamily="49" charset="-122"/>
              </a:defRPr>
            </a:lvl4pPr>
            <a:lvl5pPr>
              <a:defRPr baseline="0">
                <a:solidFill>
                  <a:schemeClr val="tx1">
                    <a:lumMod val="85000"/>
                    <a:lumOff val="15000"/>
                  </a:schemeClr>
                </a:solidFill>
                <a:latin typeface="Arial" pitchFamily="34" charset="0"/>
                <a:ea typeface="隶书"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8"/>
            </p:custDataLst>
          </p:nvPr>
        </p:nvSpPr>
        <p:spPr>
          <a:xfrm>
            <a:off x="572400" y="4816800"/>
            <a:ext cx="5342400" cy="781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9"/>
            </p:custDataLst>
          </p:nvPr>
        </p:nvSpPr>
        <p:spPr>
          <a:xfrm>
            <a:off x="6253200" y="4813200"/>
            <a:ext cx="5367600" cy="781200"/>
          </a:xfrm>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blipFill rotWithShape="1">
          <a:blip r:embed="rId7"/>
          <a:stretch>
            <a:fillRect/>
          </a:stretch>
        </a:blip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sz="2400" baseline="0">
              <a:solidFill>
                <a:schemeClr val="tx1">
                  <a:lumMod val="85000"/>
                  <a:lumOff val="15000"/>
                </a:schemeClr>
              </a:solidFill>
              <a:latin typeface="Arial" pitchFamily="34" charset="0"/>
              <a:ea typeface="隶书" panose="02010509060101010101" pitchFamily="49" charset="-122"/>
              <a:sym typeface="+mn-ea"/>
            </a:endParaRPr>
          </a:p>
        </p:txBody>
      </p:sp>
      <p:sp>
        <p:nvSpPr>
          <p:cNvPr id="2" name="标题 1"/>
          <p:cNvSpPr>
            <a:spLocks noGrp="1"/>
          </p:cNvSpPr>
          <p:nvPr>
            <p:ph type="title" hasCustomPrompt="1"/>
            <p:custDataLst>
              <p:tags r:id="rId2"/>
            </p:custDataLst>
          </p:nvPr>
        </p:nvSpPr>
        <p:spPr>
          <a:xfrm>
            <a:off x="1522800" y="1339200"/>
            <a:ext cx="9144000" cy="2386800"/>
          </a:xfrm>
        </p:spPr>
        <p:txBody>
          <a:bodyPr anchor="b"/>
          <a:lstStyle>
            <a:lvl1pPr algn="ctr">
              <a:defRPr sz="6000" baseline="0">
                <a:solidFill>
                  <a:schemeClr val="tx1">
                    <a:lumMod val="85000"/>
                    <a:lumOff val="15000"/>
                  </a:schemeClr>
                </a:solidFill>
                <a:latin typeface="Arial" pitchFamily="34" charset="0"/>
                <a:ea typeface="隶书" panose="02010509060101010101" pitchFamily="49"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itchFamily="34" charset="0"/>
                <a:ea typeface="隶书" panose="02010509060101010101" pitchFamily="49"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1522413" y="3862800"/>
            <a:ext cx="9144000" cy="1656000"/>
          </a:xfrm>
        </p:spPr>
        <p:txBody>
          <a:bodyPr/>
          <a:lstStyle>
            <a:lvl1pPr algn="ctr">
              <a:defRPr baseline="0">
                <a:solidFill>
                  <a:schemeClr val="tx1">
                    <a:lumMod val="85000"/>
                    <a:lumOff val="15000"/>
                  </a:schemeClr>
                </a:solidFill>
                <a:latin typeface="Arial" pitchFamily="34" charset="0"/>
                <a:ea typeface="隶书"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jpeg" /><Relationship Id="rId13" Type="http://schemas.openxmlformats.org/officeDocument/2006/relationships/tags" Target="../tags/tag83.xml" /><Relationship Id="rId14" Type="http://schemas.openxmlformats.org/officeDocument/2006/relationships/image" Target="../media/image3.png" /><Relationship Id="rId15" Type="http://schemas.openxmlformats.org/officeDocument/2006/relationships/tags" Target="../tags/tag84.xml" /><Relationship Id="rId16" Type="http://schemas.openxmlformats.org/officeDocument/2006/relationships/image" Target="../media/image7.png" /><Relationship Id="rId17" Type="http://schemas.openxmlformats.org/officeDocument/2006/relationships/tags" Target="../tags/tag85.xml" /><Relationship Id="rId18" Type="http://schemas.openxmlformats.org/officeDocument/2006/relationships/image" Target="../media/image2.png" /><Relationship Id="rId19" Type="http://schemas.openxmlformats.org/officeDocument/2006/relationships/tags" Target="../tags/tag86.xml" /><Relationship Id="rId2" Type="http://schemas.openxmlformats.org/officeDocument/2006/relationships/slideLayout" Target="../slideLayouts/slideLayout13.xml" /><Relationship Id="rId20" Type="http://schemas.openxmlformats.org/officeDocument/2006/relationships/tags" Target="../tags/tag87.xml" /><Relationship Id="rId21" Type="http://schemas.openxmlformats.org/officeDocument/2006/relationships/tags" Target="../tags/tag88.xml" /><Relationship Id="rId22" Type="http://schemas.openxmlformats.org/officeDocument/2006/relationships/tags" Target="../tags/tag89.xml" /><Relationship Id="rId23" Type="http://schemas.openxmlformats.org/officeDocument/2006/relationships/tags" Target="../tags/tag90.xml" /><Relationship Id="rId24" Type="http://schemas.openxmlformats.org/officeDocument/2006/relationships/tags" Target="../tags/tag91.xml" /><Relationship Id="rId25" Type="http://schemas.openxmlformats.org/officeDocument/2006/relationships/tags" Target="../tags/tag92.xml" /><Relationship Id="rId26"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slideLayout" Target="../slideLayouts/slideLayout34.xml" /><Relationship Id="rId13" Type="http://schemas.openxmlformats.org/officeDocument/2006/relationships/slideLayout" Target="../slideLayouts/slideLayout35.xml" /><Relationship Id="rId14" Type="http://schemas.openxmlformats.org/officeDocument/2006/relationships/slideLayout" Target="../slideLayouts/slideLayout36.xml" /><Relationship Id="rId15" Type="http://schemas.openxmlformats.org/officeDocument/2006/relationships/slideLayout" Target="../slideLayouts/slideLayout37.xml" /><Relationship Id="rId16" Type="http://schemas.openxmlformats.org/officeDocument/2006/relationships/slideLayout" Target="../slideLayouts/slideLayout38.xml" /><Relationship Id="rId17" Type="http://schemas.openxmlformats.org/officeDocument/2006/relationships/slideLayout" Target="../slideLayouts/slideLayout39.xml" /><Relationship Id="rId18" Type="http://schemas.openxmlformats.org/officeDocument/2006/relationships/slideLayout" Target="../slideLayouts/slideLayout40.xml" /><Relationship Id="rId19" Type="http://schemas.openxmlformats.org/officeDocument/2006/relationships/tags" Target="../tags/tag255.xml" /><Relationship Id="rId2" Type="http://schemas.openxmlformats.org/officeDocument/2006/relationships/slideLayout" Target="../slideLayouts/slideLayout24.xml" /><Relationship Id="rId20" Type="http://schemas.openxmlformats.org/officeDocument/2006/relationships/tags" Target="../tags/tag256.xml" /><Relationship Id="rId21" Type="http://schemas.openxmlformats.org/officeDocument/2006/relationships/tags" Target="../tags/tag257.xml" /><Relationship Id="rId22" Type="http://schemas.openxmlformats.org/officeDocument/2006/relationships/tags" Target="../tags/tag258.xml" /><Relationship Id="rId23" Type="http://schemas.openxmlformats.org/officeDocument/2006/relationships/tags" Target="../tags/tag259.xml" /><Relationship Id="rId24" Type="http://schemas.openxmlformats.org/officeDocument/2006/relationships/tags" Target="../tags/tag260.xml" /><Relationship Id="rId25" Type="http://schemas.openxmlformats.org/officeDocument/2006/relationships/theme" Target="../theme/theme3.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41.xml" /><Relationship Id="rId10" Type="http://schemas.openxmlformats.org/officeDocument/2006/relationships/slideLayout" Target="../slideLayouts/slideLayout50.xml" /><Relationship Id="rId11" Type="http://schemas.openxmlformats.org/officeDocument/2006/relationships/slideLayout" Target="../slideLayouts/slideLayout51.xml" /><Relationship Id="rId12" Type="http://schemas.openxmlformats.org/officeDocument/2006/relationships/slideLayout" Target="../slideLayouts/slideLayout52.xml" /><Relationship Id="rId13" Type="http://schemas.openxmlformats.org/officeDocument/2006/relationships/slideLayout" Target="../slideLayouts/slideLayout53.xml" /><Relationship Id="rId14" Type="http://schemas.openxmlformats.org/officeDocument/2006/relationships/slideLayout" Target="../slideLayouts/slideLayout54.xml" /><Relationship Id="rId15" Type="http://schemas.openxmlformats.org/officeDocument/2006/relationships/slideLayout" Target="../slideLayouts/slideLayout55.xml" /><Relationship Id="rId16" Type="http://schemas.openxmlformats.org/officeDocument/2006/relationships/slideLayout" Target="../slideLayouts/slideLayout56.xml" /><Relationship Id="rId17" Type="http://schemas.openxmlformats.org/officeDocument/2006/relationships/slideLayout" Target="../slideLayouts/slideLayout57.xml" /><Relationship Id="rId18" Type="http://schemas.openxmlformats.org/officeDocument/2006/relationships/slideLayout" Target="../slideLayouts/slideLayout58.xml" /><Relationship Id="rId19" Type="http://schemas.openxmlformats.org/officeDocument/2006/relationships/tags" Target="../tags/tag381.xml" /><Relationship Id="rId2" Type="http://schemas.openxmlformats.org/officeDocument/2006/relationships/slideLayout" Target="../slideLayouts/slideLayout42.xml" /><Relationship Id="rId20" Type="http://schemas.openxmlformats.org/officeDocument/2006/relationships/tags" Target="../tags/tag382.xml" /><Relationship Id="rId21" Type="http://schemas.openxmlformats.org/officeDocument/2006/relationships/tags" Target="../tags/tag383.xml" /><Relationship Id="rId22" Type="http://schemas.openxmlformats.org/officeDocument/2006/relationships/tags" Target="../tags/tag384.xml" /><Relationship Id="rId23" Type="http://schemas.openxmlformats.org/officeDocument/2006/relationships/tags" Target="../tags/tag385.xml" /><Relationship Id="rId24" Type="http://schemas.openxmlformats.org/officeDocument/2006/relationships/tags" Target="../tags/tag386.xml" /><Relationship Id="rId25" Type="http://schemas.openxmlformats.org/officeDocument/2006/relationships/theme" Target="../theme/theme4.xml" /><Relationship Id="rId3" Type="http://schemas.openxmlformats.org/officeDocument/2006/relationships/slideLayout" Target="../slideLayouts/slideLayout43.xml" /><Relationship Id="rId4" Type="http://schemas.openxmlformats.org/officeDocument/2006/relationships/slideLayout" Target="../slideLayouts/slideLayout44.xml" /><Relationship Id="rId5" Type="http://schemas.openxmlformats.org/officeDocument/2006/relationships/slideLayout" Target="../slideLayouts/slideLayout45.xml" /><Relationship Id="rId6" Type="http://schemas.openxmlformats.org/officeDocument/2006/relationships/slideLayout" Target="../slideLayouts/slideLayout46.xml" /><Relationship Id="rId7" Type="http://schemas.openxmlformats.org/officeDocument/2006/relationships/slideLayout" Target="../slideLayouts/slideLayout47.xml" /><Relationship Id="rId8" Type="http://schemas.openxmlformats.org/officeDocument/2006/relationships/slideLayout" Target="../slideLayouts/slideLayout48.xml" /><Relationship Id="rId9" Type="http://schemas.openxmlformats.org/officeDocument/2006/relationships/slideLayout" Target="../slideLayouts/slideLayout4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1" name=""/>
        <p:cNvGrpSpPr/>
        <p:nvPr/>
      </p:nvGrpSpPr>
      <p:grpSpPr>
        <a:xfrm>
          <a:off x="0" y="0"/>
          <a:ext cx="0" cy="0"/>
        </a:xfrm>
      </p:grpSpPr>
      <p:pic>
        <p:nvPicPr>
          <p:cNvPr id="9" name="图片 8" descr="VCG211345781100"/>
          <p:cNvPicPr/>
          <p:nvPr userDrawn="1">
            <p:custDataLst>
              <p:tags r:id="rId13"/>
            </p:custDataLst>
          </p:nvPr>
        </p:nvPicPr>
        <p:blipFill>
          <a:blip r:embed="rId12"/>
          <a:srcRect l="6942" r="4165"/>
          <a:stretch>
            <a:fillRect/>
          </a:stretch>
        </p:blipFill>
        <p:spPr>
          <a:xfrm>
            <a:off x="1200" y="0"/>
            <a:ext cx="12189600" cy="6858000"/>
          </a:xfrm>
          <a:prstGeom prst="rect">
            <a:avLst/>
          </a:prstGeom>
        </p:spPr>
      </p:pic>
      <p:pic>
        <p:nvPicPr>
          <p:cNvPr id="10" name="图片 9" descr="4"/>
          <p:cNvPicPr/>
          <p:nvPr userDrawn="1">
            <p:custDataLst>
              <p:tags r:id="rId15"/>
            </p:custDataLst>
          </p:nvPr>
        </p:nvPicPr>
        <p:blipFill>
          <a:blip r:embed="rId14"/>
          <a:srcRect l="41526" t="6129" r="3196" b="33030"/>
          <a:stretch>
            <a:fillRect/>
          </a:stretch>
        </p:blipFill>
        <p:spPr>
          <a:xfrm>
            <a:off x="6703918" y="3902360"/>
            <a:ext cx="5488082" cy="2955640"/>
          </a:xfrm>
          <a:prstGeom prst="rect">
            <a:avLst/>
          </a:prstGeom>
        </p:spPr>
      </p:pic>
      <p:pic>
        <p:nvPicPr>
          <p:cNvPr id="11" name="图片 10" descr="圆角不透明"/>
          <p:cNvPicPr/>
          <p:nvPr userDrawn="1">
            <p:custDataLst>
              <p:tags r:id="rId17"/>
            </p:custDataLst>
          </p:nvPr>
        </p:nvPicPr>
        <p:blipFill>
          <a:blip r:embed="rId16">
            <a:alphaModFix amt="90000"/>
          </a:blip>
          <a:srcRect l="-147" r="0"/>
          <a:stretch>
            <a:fillRect/>
          </a:stretch>
        </p:blipFill>
        <p:spPr>
          <a:xfrm>
            <a:off x="551660" y="531895"/>
            <a:ext cx="11109623" cy="6044387"/>
          </a:xfrm>
          <a:prstGeom prst="rect">
            <a:avLst/>
          </a:prstGeom>
        </p:spPr>
      </p:pic>
      <p:pic>
        <p:nvPicPr>
          <p:cNvPr id="12" name="图片 11" descr="5"/>
          <p:cNvPicPr/>
          <p:nvPr userDrawn="1">
            <p:custDataLst>
              <p:tags r:id="rId19"/>
            </p:custDataLst>
          </p:nvPr>
        </p:nvPicPr>
        <p:blipFill>
          <a:blip r:embed="rId18"/>
          <a:srcRect l="11658" t="41715" r="73944" b="27781"/>
          <a:stretch>
            <a:fillRect/>
          </a:stretch>
        </p:blipFill>
        <p:spPr>
          <a:xfrm>
            <a:off x="0" y="0"/>
            <a:ext cx="1082965" cy="1157901"/>
          </a:xfrm>
          <a:prstGeom prst="rect">
            <a:avLst/>
          </a:prstGeom>
        </p:spPr>
      </p:pic>
      <p:sp>
        <p:nvSpPr>
          <p:cNvPr id="2" name="标题占位符 1"/>
          <p:cNvSpPr>
            <a:spLocks noGrp="1"/>
          </p:cNvSpPr>
          <p:nvPr>
            <p:ph type="title"/>
            <p:custDataLst>
              <p:tags r:id="rId20"/>
            </p:custDataLst>
          </p:nvPr>
        </p:nvSpPr>
        <p:spPr>
          <a:xfrm>
            <a:off x="838200" y="725901"/>
            <a:ext cx="10515600" cy="864000"/>
          </a:xfrm>
          <a:prstGeom prst="rect">
            <a:avLst/>
          </a:prstGeom>
        </p:spPr>
        <p:txBody>
          <a:bodyPr vert="horz" wrap="square" lIns="0" tIns="0" rIns="0" bIns="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1"/>
            </p:custDataLst>
          </p:nvPr>
        </p:nvSpPr>
        <p:spPr>
          <a:xfrm>
            <a:off x="838200" y="1689796"/>
            <a:ext cx="10515600" cy="4487804"/>
          </a:xfrm>
          <a:prstGeom prst="rect">
            <a:avLst/>
          </a:prstGeom>
        </p:spPr>
        <p:txBody>
          <a:bodyPr vert="horz" wrap="square" lIns="0" tIns="0" rIns="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a:p>
        </p:txBody>
      </p:sp>
      <p:sp>
        <p:nvSpPr>
          <p:cNvPr id="4" name="日期占位符 3"/>
          <p:cNvSpPr>
            <a:spLocks noGrp="1"/>
          </p:cNvSpPr>
          <p:nvPr>
            <p:ph type="dt" sz="half" idx="2"/>
            <p:custDataLst>
              <p:tags r:id="rId22"/>
            </p:custDataLst>
          </p:nvPr>
        </p:nvSpPr>
        <p:spPr>
          <a:xfrm>
            <a:off x="838200" y="6356350"/>
            <a:ext cx="2743200" cy="365125"/>
          </a:xfrm>
          <a:prstGeom prst="rect">
            <a:avLst/>
          </a:prstGeom>
        </p:spPr>
        <p:txBody>
          <a:bodyPr vert="horz" wrap="square"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3"/>
            <p:custDataLst>
              <p:tags r:id="rId23"/>
            </p:custDataLst>
          </p:nvPr>
        </p:nvSpPr>
        <p:spPr>
          <a:xfrm>
            <a:off x="4038600" y="6356350"/>
            <a:ext cx="4114800" cy="365125"/>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4"/>
            </p:custDataLst>
          </p:nvPr>
        </p:nvSpPr>
        <p:spPr>
          <a:xfrm>
            <a:off x="8610600" y="6356350"/>
            <a:ext cx="2743200" cy="365125"/>
          </a:xfrm>
          <a:prstGeom prst="rect">
            <a:avLst/>
          </a:prstGeom>
        </p:spPr>
        <p:txBody>
          <a:bodyPr vert="horz" wrap="square"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0</a:t>
            </a:fld>
            <a:endParaRPr lang="zh-CN" altLang="en-US"/>
          </a:p>
        </p:txBody>
      </p:sp>
      <p:sp>
        <p:nvSpPr>
          <p:cNvPr id="8" name="KSO_TEMPLATE" hidden="1"/>
          <p:cNvSpPr/>
          <p:nvPr userDrawn="1">
            <p:custDataLst>
              <p:tags r:id="rId25"/>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timing/>
  <p:txStyles>
    <p:titleStyle>
      <a:lvl1pPr algn="l" defTabSz="914400" rtl="0" eaLnBrk="1" latinLnBrk="0" hangingPunct="1">
        <a:lnSpc>
          <a:spcPct val="100000"/>
        </a:lnSpc>
        <a:spcBef>
          <a:spcPct val="0"/>
        </a:spcBef>
        <a:buNone/>
        <a:defRPr sz="4400" b="1" kern="1200">
          <a:solidFill>
            <a:schemeClr val="dk1">
              <a:lumMod val="100000"/>
            </a:schemeClr>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dk1">
              <a:lumMod val="100000"/>
            </a:schemeClr>
          </a:solidFill>
          <a:latin typeface="+mn-lt"/>
          <a:ea typeface="+mn-ea"/>
          <a:cs typeface="+mn-cs"/>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dk1">
              <a:lumMod val="100000"/>
            </a:schemeClr>
          </a:solidFill>
          <a:latin typeface="+mn-lt"/>
          <a:ea typeface="+mn-ea"/>
          <a:cs typeface="+mn-cs"/>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dk1">
              <a:lumMod val="100000"/>
            </a:schemeClr>
          </a:solidFill>
          <a:latin typeface="+mn-lt"/>
          <a:ea typeface="+mn-ea"/>
          <a:cs typeface="+mn-cs"/>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dk1">
              <a:lumMod val="100000"/>
            </a:schemeClr>
          </a:solidFill>
          <a:latin typeface="+mn-lt"/>
          <a:ea typeface="+mn-ea"/>
          <a:cs typeface="+mn-cs"/>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dk1">
              <a:lumMod val="100000"/>
            </a:schemeClr>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p:custDataLst>
              <p:tags r:id="rId24"/>
            </p:custDataLst>
          </p:nvPr>
        </p:nvSpPr>
        <p:spPr>
          <a:xfrm flipH="1">
            <a:off x="0" y="0"/>
            <a:ext cx="0" cy="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itchFamily="34" charset="0"/>
          <a:ea typeface="汉仪旗黑-85S" panose="00020600040101010101" pitchFamily="18" charset="-122"/>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lnSpc>
                <a:spcPct val="120000"/>
              </a:lnSpc>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120000"/>
              </a:lnSpc>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lnSpc>
                <a:spcPct val="120000"/>
              </a:lnSpc>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p:custDataLst>
              <p:tags r:id="rId24"/>
            </p:custDataLst>
          </p:nvPr>
        </p:nvSpPr>
        <p:spPr>
          <a:xfrm flipH="1">
            <a:off x="0" y="0"/>
            <a:ext cx="0" cy="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400">
              <a:solidFill>
                <a:schemeClr val="lt1"/>
              </a:solidFill>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itchFamily="34" charset="0"/>
          <a:ea typeface="隶书" panose="02010509060101010101" pitchFamily="49" charset="-122"/>
          <a:cs typeface="+mj-cs"/>
        </a:defRPr>
      </a:lvl1pPr>
    </p:titleStyle>
    <p:bodyStyle>
      <a:lvl1pPr marL="2286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1pPr>
      <a:lvl2pPr marL="685800" indent="-228600" algn="l" defTabSz="914400" rtl="0" eaLnBrk="1" fontAlgn="auto" latinLnBrk="0" hangingPunct="1">
        <a:lnSpc>
          <a:spcPct val="120000"/>
        </a:lnSpc>
        <a:spcBef>
          <a:spcPct val="0"/>
        </a:spcBef>
        <a:spcAft>
          <a:spcPts val="1000"/>
        </a:spcAft>
        <a:buFont typeface="Arial" pitchFamily="34" charset="0"/>
        <a:buChar char="•"/>
        <a:tabLst>
          <a:tab pos="1609725"/>
        </a:tabLst>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2pPr>
      <a:lvl3pPr marL="11430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3pPr>
      <a:lvl4pPr marL="16002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4pPr>
      <a:lvl5pPr marL="2057400" indent="-228600" algn="l" defTabSz="914400" rtl="0" eaLnBrk="1" fontAlgn="auto" latinLnBrk="0" hangingPunct="1">
        <a:lnSpc>
          <a:spcPct val="120000"/>
        </a:lnSpc>
        <a:spcBef>
          <a:spcPct val="0"/>
        </a:spcBef>
        <a:spcAft>
          <a:spcPts val="1000"/>
        </a:spcAft>
        <a:buFont typeface="Arial" pitchFamily="34" charset="0"/>
        <a:buChar char="•"/>
        <a:defRPr sz="1600" u="none" strike="noStrike" kern="1200" cap="none" spc="150" normalizeH="0" baseline="0">
          <a:solidFill>
            <a:schemeClr val="tx1">
              <a:lumMod val="85000"/>
              <a:lumOff val="15000"/>
            </a:schemeClr>
          </a:solidFill>
          <a:uFillTx/>
          <a:latin typeface="Arial" pitchFamily="34" charset="0"/>
          <a:ea typeface="隶书" panose="02010509060101010101" pitchFamily="49"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387.xml" /><Relationship Id="rId3" Type="http://schemas.openxmlformats.org/officeDocument/2006/relationships/tags" Target="../tags/tag388.xml" /><Relationship Id="rId4" Type="http://schemas.openxmlformats.org/officeDocument/2006/relationships/tags" Target="../tags/tag389.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8.xml" /><Relationship Id="rId10" Type="http://schemas.openxmlformats.org/officeDocument/2006/relationships/tags" Target="../tags/tag397.xml" /><Relationship Id="rId11" Type="http://schemas.openxmlformats.org/officeDocument/2006/relationships/tags" Target="../tags/tag398.xml" /><Relationship Id="rId12" Type="http://schemas.openxmlformats.org/officeDocument/2006/relationships/tags" Target="../tags/tag399.xml" /><Relationship Id="rId13" Type="http://schemas.openxmlformats.org/officeDocument/2006/relationships/tags" Target="../tags/tag400.xml" /><Relationship Id="rId14" Type="http://schemas.openxmlformats.org/officeDocument/2006/relationships/tags" Target="../tags/tag401.xml" /><Relationship Id="rId15" Type="http://schemas.openxmlformats.org/officeDocument/2006/relationships/tags" Target="../tags/tag402.xml" /><Relationship Id="rId16" Type="http://schemas.openxmlformats.org/officeDocument/2006/relationships/tags" Target="../tags/tag403.xml" /><Relationship Id="rId17" Type="http://schemas.openxmlformats.org/officeDocument/2006/relationships/tags" Target="../tags/tag404.xml" /><Relationship Id="rId18" Type="http://schemas.openxmlformats.org/officeDocument/2006/relationships/tags" Target="../tags/tag405.xml" /><Relationship Id="rId19" Type="http://schemas.openxmlformats.org/officeDocument/2006/relationships/tags" Target="../tags/tag406.xml" /><Relationship Id="rId2" Type="http://schemas.openxmlformats.org/officeDocument/2006/relationships/notesSlide" Target="../notesSlides/notesSlide1.xml" /><Relationship Id="rId3" Type="http://schemas.openxmlformats.org/officeDocument/2006/relationships/tags" Target="../tags/tag390.xml" /><Relationship Id="rId4" Type="http://schemas.openxmlformats.org/officeDocument/2006/relationships/tags" Target="../tags/tag391.xml" /><Relationship Id="rId5" Type="http://schemas.openxmlformats.org/officeDocument/2006/relationships/tags" Target="../tags/tag392.xml" /><Relationship Id="rId6" Type="http://schemas.openxmlformats.org/officeDocument/2006/relationships/tags" Target="../tags/tag393.xml" /><Relationship Id="rId7" Type="http://schemas.openxmlformats.org/officeDocument/2006/relationships/tags" Target="../tags/tag394.xml" /><Relationship Id="rId8" Type="http://schemas.openxmlformats.org/officeDocument/2006/relationships/tags" Target="../tags/tag395.xml" /><Relationship Id="rId9" Type="http://schemas.openxmlformats.org/officeDocument/2006/relationships/tags" Target="../tags/tag39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47.xml" /><Relationship Id="rId10" Type="http://schemas.openxmlformats.org/officeDocument/2006/relationships/image" Target="../media/image37.png" /><Relationship Id="rId11" Type="http://schemas.openxmlformats.org/officeDocument/2006/relationships/tags" Target="../tags/tag412.xml" /><Relationship Id="rId2" Type="http://schemas.openxmlformats.org/officeDocument/2006/relationships/notesSlide" Target="../notesSlides/notesSlide2.xml" /><Relationship Id="rId3" Type="http://schemas.openxmlformats.org/officeDocument/2006/relationships/tags" Target="../tags/tag407.xml" /><Relationship Id="rId4" Type="http://schemas.openxmlformats.org/officeDocument/2006/relationships/tags" Target="../tags/tag408.xml" /><Relationship Id="rId5" Type="http://schemas.openxmlformats.org/officeDocument/2006/relationships/tags" Target="../tags/tag409.xml" /><Relationship Id="rId6" Type="http://schemas.openxmlformats.org/officeDocument/2006/relationships/tags" Target="../tags/tag410.xml" /><Relationship Id="rId7" Type="http://schemas.openxmlformats.org/officeDocument/2006/relationships/image" Target="../media/image38.png" /><Relationship Id="rId8" Type="http://schemas.openxmlformats.org/officeDocument/2006/relationships/image" Target="../media/image39.svg" /><Relationship Id="rId9" Type="http://schemas.openxmlformats.org/officeDocument/2006/relationships/tags" Target="../tags/tag411.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3.xml" /><Relationship Id="rId3" Type="http://schemas.openxmlformats.org/officeDocument/2006/relationships/tags" Target="../tags/tag413.xml" /><Relationship Id="rId4" Type="http://schemas.openxmlformats.org/officeDocument/2006/relationships/tags" Target="../tags/tag414.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4.xml" /><Relationship Id="rId3" Type="http://schemas.openxmlformats.org/officeDocument/2006/relationships/tags" Target="../tags/tag416.xml" /><Relationship Id="rId4" Type="http://schemas.openxmlformats.org/officeDocument/2006/relationships/tags" Target="../tags/tag417.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47.xml" /><Relationship Id="rId10" Type="http://schemas.openxmlformats.org/officeDocument/2006/relationships/image" Target="../media/image37.png" /><Relationship Id="rId11" Type="http://schemas.openxmlformats.org/officeDocument/2006/relationships/tags" Target="../tags/tag424.xml" /><Relationship Id="rId2" Type="http://schemas.openxmlformats.org/officeDocument/2006/relationships/notesSlide" Target="../notesSlides/notesSlide5.xml" /><Relationship Id="rId3" Type="http://schemas.openxmlformats.org/officeDocument/2006/relationships/tags" Target="../tags/tag419.xml" /><Relationship Id="rId4" Type="http://schemas.openxmlformats.org/officeDocument/2006/relationships/tags" Target="../tags/tag420.xml" /><Relationship Id="rId5" Type="http://schemas.openxmlformats.org/officeDocument/2006/relationships/tags" Target="../tags/tag421.xml" /><Relationship Id="rId6" Type="http://schemas.openxmlformats.org/officeDocument/2006/relationships/tags" Target="../tags/tag422.xml" /><Relationship Id="rId7" Type="http://schemas.openxmlformats.org/officeDocument/2006/relationships/image" Target="../media/image38.png" /><Relationship Id="rId8" Type="http://schemas.openxmlformats.org/officeDocument/2006/relationships/image" Target="../media/image39.svg" /><Relationship Id="rId9" Type="http://schemas.openxmlformats.org/officeDocument/2006/relationships/tags" Target="../tags/tag42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6.xml" /><Relationship Id="rId3" Type="http://schemas.openxmlformats.org/officeDocument/2006/relationships/tags" Target="../tags/tag425.xml" /><Relationship Id="rId4" Type="http://schemas.openxmlformats.org/officeDocument/2006/relationships/tags" Target="../tags/tag426.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2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7.xml" /><Relationship Id="rId3" Type="http://schemas.openxmlformats.org/officeDocument/2006/relationships/tags" Target="../tags/tag428.xml" /><Relationship Id="rId4" Type="http://schemas.openxmlformats.org/officeDocument/2006/relationships/tags" Target="../tags/tag429.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3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8.xml" /><Relationship Id="rId3" Type="http://schemas.openxmlformats.org/officeDocument/2006/relationships/tags" Target="../tags/tag431.xml" /><Relationship Id="rId4" Type="http://schemas.openxmlformats.org/officeDocument/2006/relationships/tags" Target="../tags/tag432.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3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9.xml" /><Relationship Id="rId3" Type="http://schemas.openxmlformats.org/officeDocument/2006/relationships/tags" Target="../tags/tag434.xml" /><Relationship Id="rId4" Type="http://schemas.openxmlformats.org/officeDocument/2006/relationships/tags" Target="../tags/tag435.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3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47.xml" /><Relationship Id="rId10" Type="http://schemas.openxmlformats.org/officeDocument/2006/relationships/image" Target="../media/image37.png" /><Relationship Id="rId11" Type="http://schemas.openxmlformats.org/officeDocument/2006/relationships/tags" Target="../tags/tag442.xml" /><Relationship Id="rId2" Type="http://schemas.openxmlformats.org/officeDocument/2006/relationships/notesSlide" Target="../notesSlides/notesSlide10.xml" /><Relationship Id="rId3" Type="http://schemas.openxmlformats.org/officeDocument/2006/relationships/tags" Target="../tags/tag437.xml" /><Relationship Id="rId4" Type="http://schemas.openxmlformats.org/officeDocument/2006/relationships/tags" Target="../tags/tag438.xml" /><Relationship Id="rId5" Type="http://schemas.openxmlformats.org/officeDocument/2006/relationships/tags" Target="../tags/tag439.xml" /><Relationship Id="rId6" Type="http://schemas.openxmlformats.org/officeDocument/2006/relationships/tags" Target="../tags/tag440.xml" /><Relationship Id="rId7" Type="http://schemas.openxmlformats.org/officeDocument/2006/relationships/image" Target="../media/image38.png" /><Relationship Id="rId8" Type="http://schemas.openxmlformats.org/officeDocument/2006/relationships/image" Target="../media/image39.svg" /><Relationship Id="rId9" Type="http://schemas.openxmlformats.org/officeDocument/2006/relationships/tags" Target="../tags/tag44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47.xml" /><Relationship Id="rId10" Type="http://schemas.openxmlformats.org/officeDocument/2006/relationships/image" Target="../media/image37.png" /><Relationship Id="rId11" Type="http://schemas.openxmlformats.org/officeDocument/2006/relationships/tags" Target="../tags/tag448.xml" /><Relationship Id="rId2" Type="http://schemas.openxmlformats.org/officeDocument/2006/relationships/notesSlide" Target="../notesSlides/notesSlide11.xml" /><Relationship Id="rId3" Type="http://schemas.openxmlformats.org/officeDocument/2006/relationships/tags" Target="../tags/tag443.xml" /><Relationship Id="rId4" Type="http://schemas.openxmlformats.org/officeDocument/2006/relationships/tags" Target="../tags/tag444.xml" /><Relationship Id="rId5" Type="http://schemas.openxmlformats.org/officeDocument/2006/relationships/tags" Target="../tags/tag445.xml" /><Relationship Id="rId6" Type="http://schemas.openxmlformats.org/officeDocument/2006/relationships/tags" Target="../tags/tag446.xml" /><Relationship Id="rId7" Type="http://schemas.openxmlformats.org/officeDocument/2006/relationships/image" Target="../media/image38.png" /><Relationship Id="rId8" Type="http://schemas.openxmlformats.org/officeDocument/2006/relationships/image" Target="../media/image39.svg" /><Relationship Id="rId9" Type="http://schemas.openxmlformats.org/officeDocument/2006/relationships/tags" Target="../tags/tag44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12.xml" /><Relationship Id="rId3" Type="http://schemas.openxmlformats.org/officeDocument/2006/relationships/tags" Target="../tags/tag449.xml" /><Relationship Id="rId4" Type="http://schemas.openxmlformats.org/officeDocument/2006/relationships/tags" Target="../tags/tag450.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5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47.xml" /><Relationship Id="rId10" Type="http://schemas.openxmlformats.org/officeDocument/2006/relationships/image" Target="../media/image37.png" /><Relationship Id="rId11" Type="http://schemas.openxmlformats.org/officeDocument/2006/relationships/tags" Target="../tags/tag457.xml" /><Relationship Id="rId2" Type="http://schemas.openxmlformats.org/officeDocument/2006/relationships/notesSlide" Target="../notesSlides/notesSlide13.xml" /><Relationship Id="rId3" Type="http://schemas.openxmlformats.org/officeDocument/2006/relationships/tags" Target="../tags/tag452.xml" /><Relationship Id="rId4" Type="http://schemas.openxmlformats.org/officeDocument/2006/relationships/tags" Target="../tags/tag453.xml" /><Relationship Id="rId5" Type="http://schemas.openxmlformats.org/officeDocument/2006/relationships/tags" Target="../tags/tag454.xml" /><Relationship Id="rId6" Type="http://schemas.openxmlformats.org/officeDocument/2006/relationships/tags" Target="../tags/tag455.xml" /><Relationship Id="rId7" Type="http://schemas.openxmlformats.org/officeDocument/2006/relationships/image" Target="../media/image38.png" /><Relationship Id="rId8" Type="http://schemas.openxmlformats.org/officeDocument/2006/relationships/image" Target="../media/image39.svg" /><Relationship Id="rId9" Type="http://schemas.openxmlformats.org/officeDocument/2006/relationships/tags" Target="../tags/tag45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14.xml" /><Relationship Id="rId3" Type="http://schemas.openxmlformats.org/officeDocument/2006/relationships/tags" Target="../tags/tag458.xml" /><Relationship Id="rId4" Type="http://schemas.openxmlformats.org/officeDocument/2006/relationships/tags" Target="../tags/tag459.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6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15.xml" /><Relationship Id="rId3" Type="http://schemas.openxmlformats.org/officeDocument/2006/relationships/tags" Target="../tags/tag461.xml" /><Relationship Id="rId4" Type="http://schemas.openxmlformats.org/officeDocument/2006/relationships/tags" Target="../tags/tag462.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6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16.xml" /><Relationship Id="rId3" Type="http://schemas.openxmlformats.org/officeDocument/2006/relationships/tags" Target="../tags/tag464.xml" /><Relationship Id="rId4" Type="http://schemas.openxmlformats.org/officeDocument/2006/relationships/tags" Target="../tags/tag465.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6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47.xml" /><Relationship Id="rId10" Type="http://schemas.openxmlformats.org/officeDocument/2006/relationships/image" Target="../media/image37.png" /><Relationship Id="rId11" Type="http://schemas.openxmlformats.org/officeDocument/2006/relationships/tags" Target="../tags/tag472.xml" /><Relationship Id="rId2" Type="http://schemas.openxmlformats.org/officeDocument/2006/relationships/notesSlide" Target="../notesSlides/notesSlide17.xml" /><Relationship Id="rId3" Type="http://schemas.openxmlformats.org/officeDocument/2006/relationships/tags" Target="../tags/tag467.xml" /><Relationship Id="rId4" Type="http://schemas.openxmlformats.org/officeDocument/2006/relationships/tags" Target="../tags/tag468.xml" /><Relationship Id="rId5" Type="http://schemas.openxmlformats.org/officeDocument/2006/relationships/tags" Target="../tags/tag469.xml" /><Relationship Id="rId6" Type="http://schemas.openxmlformats.org/officeDocument/2006/relationships/tags" Target="../tags/tag470.xml" /><Relationship Id="rId7" Type="http://schemas.openxmlformats.org/officeDocument/2006/relationships/image" Target="../media/image38.png" /><Relationship Id="rId8" Type="http://schemas.openxmlformats.org/officeDocument/2006/relationships/image" Target="../media/image39.svg" /><Relationship Id="rId9" Type="http://schemas.openxmlformats.org/officeDocument/2006/relationships/tags" Target="../tags/tag47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18.xml" /><Relationship Id="rId3" Type="http://schemas.openxmlformats.org/officeDocument/2006/relationships/tags" Target="../tags/tag473.xml" /><Relationship Id="rId4" Type="http://schemas.openxmlformats.org/officeDocument/2006/relationships/tags" Target="../tags/tag474.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7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19.xml" /><Relationship Id="rId3" Type="http://schemas.openxmlformats.org/officeDocument/2006/relationships/tags" Target="../tags/tag476.xml" /><Relationship Id="rId4" Type="http://schemas.openxmlformats.org/officeDocument/2006/relationships/tags" Target="../tags/tag477.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78.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47.xml" /><Relationship Id="rId10" Type="http://schemas.openxmlformats.org/officeDocument/2006/relationships/image" Target="../media/image37.png" /><Relationship Id="rId11" Type="http://schemas.openxmlformats.org/officeDocument/2006/relationships/tags" Target="../tags/tag484.xml" /><Relationship Id="rId2" Type="http://schemas.openxmlformats.org/officeDocument/2006/relationships/notesSlide" Target="../notesSlides/notesSlide20.xml" /><Relationship Id="rId3" Type="http://schemas.openxmlformats.org/officeDocument/2006/relationships/tags" Target="../tags/tag479.xml" /><Relationship Id="rId4" Type="http://schemas.openxmlformats.org/officeDocument/2006/relationships/tags" Target="../tags/tag480.xml" /><Relationship Id="rId5" Type="http://schemas.openxmlformats.org/officeDocument/2006/relationships/tags" Target="../tags/tag481.xml" /><Relationship Id="rId6" Type="http://schemas.openxmlformats.org/officeDocument/2006/relationships/tags" Target="../tags/tag482.xml" /><Relationship Id="rId7" Type="http://schemas.openxmlformats.org/officeDocument/2006/relationships/image" Target="../media/image38.png" /><Relationship Id="rId8" Type="http://schemas.openxmlformats.org/officeDocument/2006/relationships/image" Target="../media/image39.svg" /><Relationship Id="rId9" Type="http://schemas.openxmlformats.org/officeDocument/2006/relationships/tags" Target="../tags/tag48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21.xml" /><Relationship Id="rId3" Type="http://schemas.openxmlformats.org/officeDocument/2006/relationships/tags" Target="../tags/tag485.xml" /><Relationship Id="rId4" Type="http://schemas.openxmlformats.org/officeDocument/2006/relationships/tags" Target="../tags/tag486.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87.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notesSlide" Target="../notesSlides/notesSlide22.xml" /><Relationship Id="rId3" Type="http://schemas.openxmlformats.org/officeDocument/2006/relationships/tags" Target="../tags/tag488.xml" /><Relationship Id="rId4" Type="http://schemas.openxmlformats.org/officeDocument/2006/relationships/tags" Target="../tags/tag489.xml" /><Relationship Id="rId5" Type="http://schemas.openxmlformats.org/officeDocument/2006/relationships/image" Target="../media/image40.png" /><Relationship Id="rId6" Type="http://schemas.openxmlformats.org/officeDocument/2006/relationships/image" Target="../media/image37.png" /><Relationship Id="rId7" Type="http://schemas.openxmlformats.org/officeDocument/2006/relationships/tags" Target="../tags/tag490.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55111056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p:cNvSpPr>
            <a:spLocks noGrp="1"/>
          </p:cNvSpPr>
          <p:nvPr>
            <p:ph type="ctrTitle"/>
            <p:custDataLst>
              <p:tags r:id="rId2"/>
            </p:custDataLst>
          </p:nvPr>
        </p:nvSpPr>
        <p:spPr>
          <a:xfrm>
            <a:off x="1547495" y="1418590"/>
            <a:ext cx="8626475" cy="2122805"/>
          </a:xfrm>
        </p:spPr>
        <p:txBody>
          <a:bodyPr/>
          <a:lstStyle/>
          <a:p>
            <a:pPr algn="ctr"/>
            <a:r>
              <a:rPr lang="zh-CN" altLang="en-US" sz="4800"/>
              <a:t>特征选择算法及其在基于内容图像检索中的应用研究</a:t>
            </a:r>
            <a:endParaRPr lang="zh-CN" altLang="en-US" sz="4800"/>
          </a:p>
        </p:txBody>
      </p:sp>
      <p:sp>
        <p:nvSpPr>
          <p:cNvPr id="2" name="文本框 1"/>
          <p:cNvSpPr txBox="1"/>
          <p:nvPr>
            <p:custDataLst>
              <p:tags r:id="rId3"/>
            </p:custDataLst>
          </p:nvPr>
        </p:nvSpPr>
        <p:spPr>
          <a:xfrm>
            <a:off x="1156335" y="3914775"/>
            <a:ext cx="9165590" cy="1065530"/>
          </a:xfrm>
          <a:prstGeom prst="rect">
            <a:avLst/>
          </a:prstGeom>
          <a:noFill/>
        </p:spPr>
        <p:txBody>
          <a:bodyPr wrap="square" rtlCol="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a:solidFill>
                  <a:srgbClr val="0070C0"/>
                </a:solidFill>
                <a:effectLst>
                  <a:outerShdw blurRad="38100" dist="19050" dir="2700000" algn="tl" rotWithShape="0">
                    <a:schemeClr val="dk1">
                      <a:alpha val="40000"/>
                    </a:schemeClr>
                  </a:outerShdw>
                </a:effectLst>
                <a:latin typeface="微软雅黑"/>
                <a:ea typeface="微软雅黑"/>
              </a:rPr>
              <a:t> </a:t>
            </a:r>
            <a:endParaRPr lang="zh-CN" altLang="en-US" sz="2400">
              <a:solidFill>
                <a:srgbClr val="0070C0"/>
              </a:solidFill>
              <a:effectLst>
                <a:outerShdw blurRad="38100" dist="19050" dir="2700000" algn="tl" rotWithShape="0">
                  <a:schemeClr val="dk1">
                    <a:alpha val="40000"/>
                  </a:schemeClr>
                </a:outerShdw>
              </a:effectLst>
              <a:latin typeface="微软雅黑"/>
              <a:ea typeface="微软雅黑"/>
            </a:endParaRPr>
          </a:p>
        </p:txBody>
      </p:sp>
    </p:spTree>
    <p:custDataLst>
      <p:tags r:id="rId4"/>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custDataLst>
              <p:tags r:id="rId3"/>
            </p:custDataLst>
          </p:nvPr>
        </p:nvSpPr>
        <p:spPr>
          <a:xfrm>
            <a:off x="1718800" y="2234260"/>
            <a:ext cx="3755384" cy="1070212"/>
          </a:xfrm>
          <a:prstGeom prst="roundRect">
            <a:avLst>
              <a:gd name="adj" fmla="val 50000"/>
            </a:avLst>
          </a:prstGeom>
          <a:solidFill>
            <a:schemeClr val="accent1"/>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solidFill>
                <a:schemeClr val="lt1"/>
              </a:solidFill>
            </a:endParaRPr>
          </a:p>
        </p:txBody>
      </p:sp>
      <p:sp>
        <p:nvSpPr>
          <p:cNvPr id="30" name="椭圆 29"/>
          <p:cNvSpPr/>
          <p:nvPr>
            <p:custDataLst>
              <p:tags r:id="rId4"/>
            </p:custDataLst>
          </p:nvPr>
        </p:nvSpPr>
        <p:spPr>
          <a:xfrm>
            <a:off x="1410270" y="2157730"/>
            <a:ext cx="1213630" cy="1213630"/>
          </a:xfrm>
          <a:prstGeom prst="ellipse">
            <a:avLst/>
          </a:prstGeom>
          <a:solidFill>
            <a:schemeClr val="accent1"/>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solidFill>
                <a:schemeClr val="lt1"/>
              </a:solidFill>
            </a:endParaRPr>
          </a:p>
        </p:txBody>
      </p:sp>
      <p:sp>
        <p:nvSpPr>
          <p:cNvPr id="9" name="椭圆 8"/>
          <p:cNvSpPr/>
          <p:nvPr>
            <p:custDataLst>
              <p:tags r:id="rId5"/>
            </p:custDataLst>
          </p:nvPr>
        </p:nvSpPr>
        <p:spPr>
          <a:xfrm>
            <a:off x="1493429" y="2242696"/>
            <a:ext cx="1046108" cy="1046108"/>
          </a:xfrm>
          <a:prstGeom prst="ellipse">
            <a:avLst/>
          </a:prstGeom>
          <a:solidFill>
            <a:schemeClr val="lt1"/>
          </a:solidFill>
          <a:ln>
            <a:noFill/>
          </a:ln>
          <a:effectLst>
            <a:outerShdw blurRad="63500" sx="102000" sy="102000" algn="ctr" rotWithShape="0">
              <a:schemeClr val="lt1">
                <a:alpha val="40000"/>
              </a:scheme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solidFill>
                <a:schemeClr val="lt1"/>
              </a:solidFill>
            </a:endParaRPr>
          </a:p>
        </p:txBody>
      </p:sp>
      <p:sp>
        <p:nvSpPr>
          <p:cNvPr id="33" name="文本框 32"/>
          <p:cNvSpPr txBox="1"/>
          <p:nvPr>
            <p:custDataLst>
              <p:tags r:id="rId6"/>
            </p:custDataLst>
          </p:nvPr>
        </p:nvSpPr>
        <p:spPr>
          <a:xfrm>
            <a:off x="1410335" y="2488565"/>
            <a:ext cx="1128395" cy="572135"/>
          </a:xfrm>
          <a:prstGeom prst="rect">
            <a:avLst/>
          </a:prstGeom>
          <a:noFill/>
        </p:spPr>
        <p:txBody>
          <a:bodyPr wrap="square" bIns="0" rtlCol="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spc="300">
                <a:solidFill>
                  <a:schemeClr val="accent1"/>
                </a:solidFill>
                <a:uFillTx/>
                <a:latin typeface="思源黑体 CN Bold" panose="020b0800000000000000" pitchFamily="34" charset="-122"/>
                <a:ea typeface="思源黑体 CN Bold" panose="020b0800000000000000" pitchFamily="34" charset="-122"/>
              </a:rPr>
              <a:t>01</a:t>
            </a:r>
            <a:endParaRPr lang="en-US" altLang="zh-CN" sz="3600" spc="300">
              <a:solidFill>
                <a:schemeClr val="accent1"/>
              </a:solidFill>
              <a:uFillTx/>
              <a:latin typeface="思源黑体 CN Bold" panose="020b0800000000000000" pitchFamily="34" charset="-122"/>
              <a:ea typeface="思源黑体 CN Bold" panose="020b0800000000000000" pitchFamily="34" charset="-122"/>
            </a:endParaRPr>
          </a:p>
        </p:txBody>
      </p:sp>
      <p:sp>
        <p:nvSpPr>
          <p:cNvPr id="68" name="文本框 67"/>
          <p:cNvSpPr txBox="1"/>
          <p:nvPr>
            <p:custDataLst>
              <p:tags r:id="rId7"/>
            </p:custDataLst>
          </p:nvPr>
        </p:nvSpPr>
        <p:spPr>
          <a:xfrm>
            <a:off x="2539365" y="2239010"/>
            <a:ext cx="2933065" cy="10706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chemeClr val="lt1"/>
                </a:solidFill>
                <a:uFillTx/>
                <a:latin typeface="仿宋" panose="02010609060101010101" charset="-122"/>
                <a:ea typeface="微软雅黑"/>
              </a:rPr>
              <a:t>引言</a:t>
            </a:r>
            <a:endParaRPr lang="zh-CN" altLang="en-US" sz="2000" spc="300">
              <a:solidFill>
                <a:schemeClr val="lt1"/>
              </a:solidFill>
              <a:uFillTx/>
              <a:latin typeface="仿宋" panose="02010609060101010101" charset="-122"/>
              <a:ea typeface="微软雅黑"/>
            </a:endParaRPr>
          </a:p>
        </p:txBody>
      </p:sp>
      <p:sp>
        <p:nvSpPr>
          <p:cNvPr id="35" name="圆角矩形 34"/>
          <p:cNvSpPr/>
          <p:nvPr>
            <p:custDataLst>
              <p:tags r:id="rId8"/>
            </p:custDataLst>
          </p:nvPr>
        </p:nvSpPr>
        <p:spPr>
          <a:xfrm>
            <a:off x="1718197" y="3834155"/>
            <a:ext cx="3755384" cy="1070212"/>
          </a:xfrm>
          <a:prstGeom prst="roundRect">
            <a:avLst>
              <a:gd name="adj" fmla="val 50000"/>
            </a:avLst>
          </a:prstGeom>
          <a:solidFill>
            <a:schemeClr val="accent2"/>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solidFill>
                <a:schemeClr val="lt1"/>
              </a:solidFill>
            </a:endParaRPr>
          </a:p>
        </p:txBody>
      </p:sp>
      <p:sp>
        <p:nvSpPr>
          <p:cNvPr id="36" name="椭圆 35"/>
          <p:cNvSpPr/>
          <p:nvPr>
            <p:custDataLst>
              <p:tags r:id="rId9"/>
            </p:custDataLst>
          </p:nvPr>
        </p:nvSpPr>
        <p:spPr>
          <a:xfrm>
            <a:off x="1409668" y="3757625"/>
            <a:ext cx="1213630" cy="1213630"/>
          </a:xfrm>
          <a:prstGeom prst="ellipse">
            <a:avLst/>
          </a:prstGeom>
          <a:solidFill>
            <a:schemeClr val="accent2"/>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solidFill>
                <a:schemeClr val="lt1"/>
              </a:solidFill>
            </a:endParaRPr>
          </a:p>
        </p:txBody>
      </p:sp>
      <p:sp>
        <p:nvSpPr>
          <p:cNvPr id="10" name="椭圆 9"/>
          <p:cNvSpPr/>
          <p:nvPr>
            <p:custDataLst>
              <p:tags r:id="rId10"/>
            </p:custDataLst>
          </p:nvPr>
        </p:nvSpPr>
        <p:spPr>
          <a:xfrm>
            <a:off x="1492826" y="3842591"/>
            <a:ext cx="1046108" cy="1046108"/>
          </a:xfrm>
          <a:prstGeom prst="ellipse">
            <a:avLst/>
          </a:prstGeom>
          <a:solidFill>
            <a:schemeClr val="lt1"/>
          </a:solidFill>
          <a:ln>
            <a:noFill/>
          </a:ln>
          <a:effectLst>
            <a:outerShdw blurRad="63500" sx="102000" sy="102000" algn="ctr" rotWithShape="0">
              <a:schemeClr val="lt1">
                <a:alpha val="40000"/>
              </a:scheme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solidFill>
                <a:schemeClr val="lt1"/>
              </a:solidFill>
            </a:endParaRPr>
          </a:p>
        </p:txBody>
      </p:sp>
      <p:sp>
        <p:nvSpPr>
          <p:cNvPr id="59" name="文本框 58"/>
          <p:cNvSpPr txBox="1"/>
          <p:nvPr>
            <p:custDataLst>
              <p:tags r:id="rId11"/>
            </p:custDataLst>
          </p:nvPr>
        </p:nvSpPr>
        <p:spPr>
          <a:xfrm>
            <a:off x="2538730" y="3851275"/>
            <a:ext cx="2934970" cy="10833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chemeClr val="lt1"/>
                </a:solidFill>
                <a:uFillTx/>
                <a:latin typeface="仿宋" panose="02010609060101010101" charset="-122"/>
                <a:ea typeface="微软雅黑"/>
              </a:rPr>
              <a:t>参考内容</a:t>
            </a:r>
            <a:endParaRPr lang="zh-CN" altLang="en-US" sz="2000" spc="300">
              <a:solidFill>
                <a:schemeClr val="lt1"/>
              </a:solidFill>
              <a:uFillTx/>
              <a:latin typeface="仿宋" panose="02010609060101010101" charset="-122"/>
              <a:ea typeface="微软雅黑"/>
            </a:endParaRPr>
          </a:p>
        </p:txBody>
      </p:sp>
      <p:sp>
        <p:nvSpPr>
          <p:cNvPr id="69" name="圆角矩形 68"/>
          <p:cNvSpPr/>
          <p:nvPr>
            <p:custDataLst>
              <p:tags r:id="rId12"/>
            </p:custDataLst>
          </p:nvPr>
        </p:nvSpPr>
        <p:spPr>
          <a:xfrm>
            <a:off x="6911981" y="2242696"/>
            <a:ext cx="3755384" cy="1070212"/>
          </a:xfrm>
          <a:prstGeom prst="roundRect">
            <a:avLst>
              <a:gd name="adj" fmla="val 50000"/>
            </a:avLst>
          </a:prstGeom>
          <a:solidFill>
            <a:schemeClr val="accent4"/>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solidFill>
                <a:schemeClr val="lt1"/>
              </a:solidFill>
            </a:endParaRPr>
          </a:p>
        </p:txBody>
      </p:sp>
      <p:sp>
        <p:nvSpPr>
          <p:cNvPr id="70" name="椭圆 69"/>
          <p:cNvSpPr/>
          <p:nvPr>
            <p:custDataLst>
              <p:tags r:id="rId13"/>
            </p:custDataLst>
          </p:nvPr>
        </p:nvSpPr>
        <p:spPr>
          <a:xfrm>
            <a:off x="6603451" y="2166166"/>
            <a:ext cx="1213630" cy="1213630"/>
          </a:xfrm>
          <a:prstGeom prst="ellipse">
            <a:avLst/>
          </a:prstGeom>
          <a:solidFill>
            <a:schemeClr val="accent4"/>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solidFill>
                <a:schemeClr val="lt1"/>
              </a:solidFill>
            </a:endParaRPr>
          </a:p>
        </p:txBody>
      </p:sp>
      <p:sp>
        <p:nvSpPr>
          <p:cNvPr id="71" name="椭圆 70"/>
          <p:cNvSpPr/>
          <p:nvPr>
            <p:custDataLst>
              <p:tags r:id="rId14"/>
            </p:custDataLst>
          </p:nvPr>
        </p:nvSpPr>
        <p:spPr>
          <a:xfrm>
            <a:off x="6686609" y="2251133"/>
            <a:ext cx="1046108" cy="1046108"/>
          </a:xfrm>
          <a:prstGeom prst="ellipse">
            <a:avLst/>
          </a:prstGeom>
          <a:solidFill>
            <a:schemeClr val="lt1"/>
          </a:solidFill>
          <a:ln>
            <a:noFill/>
          </a:ln>
          <a:effectLst>
            <a:outerShdw blurRad="63500" sx="102000" sy="102000" algn="ctr" rotWithShape="0">
              <a:schemeClr val="lt1">
                <a:alpha val="40000"/>
              </a:scheme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solidFill>
                <a:schemeClr val="lt1"/>
              </a:solidFill>
            </a:endParaRPr>
          </a:p>
        </p:txBody>
      </p:sp>
      <p:sp>
        <p:nvSpPr>
          <p:cNvPr id="75" name="文本框 74"/>
          <p:cNvSpPr txBox="1"/>
          <p:nvPr>
            <p:custDataLst>
              <p:tags r:id="rId15"/>
            </p:custDataLst>
          </p:nvPr>
        </p:nvSpPr>
        <p:spPr>
          <a:xfrm>
            <a:off x="7733030" y="2204720"/>
            <a:ext cx="2933065" cy="1120775"/>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chemeClr val="lt1"/>
                </a:solidFill>
                <a:uFillTx/>
                <a:latin typeface="仿宋" panose="02010609060101010101" charset="-122"/>
                <a:ea typeface="微软雅黑"/>
              </a:rPr>
              <a:t>特征选择算法</a:t>
            </a:r>
            <a:endParaRPr lang="zh-CN" altLang="en-US" sz="2000" spc="300">
              <a:solidFill>
                <a:schemeClr val="lt1"/>
              </a:solidFill>
              <a:uFillTx/>
              <a:latin typeface="仿宋" panose="02010609060101010101" charset="-122"/>
              <a:ea typeface="微软雅黑"/>
            </a:endParaRPr>
          </a:p>
        </p:txBody>
      </p:sp>
      <p:sp>
        <p:nvSpPr>
          <p:cNvPr id="91" name="文本框 90"/>
          <p:cNvSpPr txBox="1"/>
          <p:nvPr>
            <p:custDataLst>
              <p:tags r:id="rId16"/>
            </p:custDataLst>
          </p:nvPr>
        </p:nvSpPr>
        <p:spPr>
          <a:xfrm>
            <a:off x="4021455" y="491490"/>
            <a:ext cx="4165600" cy="599440"/>
          </a:xfrm>
          <a:prstGeom prst="rect">
            <a:avLst/>
          </a:prstGeom>
          <a:noFill/>
        </p:spPr>
        <p:txBody>
          <a:bodyPr wrap="square"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spc="300">
                <a:solidFill>
                  <a:schemeClr val="accent1"/>
                </a:solidFill>
                <a:uFillTx/>
                <a:latin typeface="仿宋" panose="02010609060101010101" charset="-122"/>
                <a:ea typeface="微软雅黑"/>
              </a:rPr>
              <a:t>目录</a:t>
            </a:r>
            <a:endParaRPr lang="zh-CN" altLang="en-US" sz="3600" b="1" spc="300">
              <a:solidFill>
                <a:schemeClr val="accent1"/>
              </a:solidFill>
              <a:uFillTx/>
              <a:latin typeface="仿宋" panose="02010609060101010101" charset="-122"/>
              <a:ea typeface="微软雅黑"/>
            </a:endParaRPr>
          </a:p>
        </p:txBody>
      </p:sp>
      <p:sp>
        <p:nvSpPr>
          <p:cNvPr id="12" name="文本框 11"/>
          <p:cNvSpPr txBox="1"/>
          <p:nvPr>
            <p:custDataLst>
              <p:tags r:id="rId17"/>
            </p:custDataLst>
          </p:nvPr>
        </p:nvSpPr>
        <p:spPr>
          <a:xfrm>
            <a:off x="1410335" y="4088765"/>
            <a:ext cx="1129030"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chemeClr val="accent2"/>
                </a:solidFill>
                <a:uFillTx/>
                <a:latin typeface="思源黑体 CN Bold" panose="020b0800000000000000" pitchFamily="34" charset="-122"/>
                <a:ea typeface="思源黑体 CN Bold" panose="020b0800000000000000" pitchFamily="34" charset="-122"/>
              </a:rPr>
              <a:t>03</a:t>
            </a:r>
            <a:endParaRPr lang="en-US" altLang="zh-CN" sz="3200" spc="300">
              <a:solidFill>
                <a:schemeClr val="accent2"/>
              </a:solidFill>
              <a:uFillTx/>
              <a:latin typeface="思源黑体 CN Bold" panose="020b0800000000000000" pitchFamily="34" charset="-122"/>
              <a:ea typeface="思源黑体 CN Bold" panose="020b0800000000000000" pitchFamily="34" charset="-122"/>
            </a:endParaRPr>
          </a:p>
        </p:txBody>
      </p:sp>
      <p:sp>
        <p:nvSpPr>
          <p:cNvPr id="14" name="文本框 13"/>
          <p:cNvSpPr txBox="1"/>
          <p:nvPr>
            <p:custDataLst>
              <p:tags r:id="rId18"/>
            </p:custDataLst>
          </p:nvPr>
        </p:nvSpPr>
        <p:spPr>
          <a:xfrm>
            <a:off x="6604000" y="2487930"/>
            <a:ext cx="1129030"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chemeClr val="accent4"/>
                </a:solidFill>
                <a:uFillTx/>
                <a:latin typeface="思源黑体 CN Bold" panose="020b0800000000000000" pitchFamily="34" charset="-122"/>
                <a:ea typeface="思源黑体 CN Bold" panose="020b0800000000000000" pitchFamily="34" charset="-122"/>
              </a:rPr>
              <a:t>02</a:t>
            </a:r>
            <a:endParaRPr lang="en-US" altLang="zh-CN" sz="3200" spc="300">
              <a:solidFill>
                <a:schemeClr val="accent4"/>
              </a:solidFill>
              <a:uFillTx/>
              <a:latin typeface="思源黑体 CN Bold" panose="020b0800000000000000" pitchFamily="34" charset="-122"/>
              <a:ea typeface="思源黑体 CN Bold" panose="020b0800000000000000" pitchFamily="34" charset="-122"/>
            </a:endParaRPr>
          </a:p>
        </p:txBody>
      </p:sp>
    </p:spTree>
    <p:custDataLst>
      <p:tags r:id="rId19"/>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引言</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引言</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随着数字化时代的到来，图像数据在社会生活和工业生产中的应用越来越广泛，如电子商务网站中的商品图片、医学影像诊断、自动驾驶车辆中的场景理解等。然而，如何有效地从海量的图像数据中检索出我们感兴趣的或者需要的信息，是一个巨大的挑战。基于内容的图像检索（CBIR）</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引言</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是一种有效的解决方案，它通过提取和分析图像的内容特征，将相似的图像聚集在一起，从而支持高效的图像搜索和分类。特征选择算法在基于内容的图像检索中扮演着关键角色，本篇文章将深入探讨特征选择算法及其在基于内容的图像检索中的应用研究。</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特征选择算法</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特征选择算法</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特征选择是机器学习中的一个重要环节，它通过选择最具代表性的特征来降低输入数据的维度，同时保留最重要的信息。特征选择算法大致可以分为过滤式、包装式和嵌入式三种类型。</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特征选择算法</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1、过滤式特征选择：这种类型的特征选择方法主要依赖于统计学或信息论的理论基础，如卡方检验、互信息、皮尔逊相关系数等。它们的主要优点是计算速度快，但可能由于未考虑特征之间的相互关系，导致选择的特征并非最优。</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特征选择算法</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2、包装式特征选择：包装式特征选择使用一种贪心策略，它在每个迭代过程中都会选择一个或多个特征，这些特征能够最大程度地降低训练错误率。常见的包装式特征选择算法有递归特征消除（RFE）和最小绝对收缩和选择操作员（Lasso）。</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特征选择算法</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3、嵌入式特征选择：嵌入式特征选择在模型的训练过程中同时进行特征选择。这种方法通常需要使用正则化项来控制模型复杂度，从而自动选择对模型最有用的特征。</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参考内容</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引言</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引言</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随着互联网技术的迅速发展，图像作为一种重要的信息载体，在生活中占据了越来越重要的地位。基于内容的图像检索（CBIR）作为一种能够从大量图像数据中快速准确地检索出目标图像的技术，近年来受到了广泛。本次演示旨在探讨基于内容的图像检索中的特征表示与检索策略，以提高图像检索的准确性和效率。</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文献综述</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文献综述</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在过去的几十年中，国内外研究者针对基于内容的图像检索中的特征表示与检索策略进行了大量研究。在特征表示方面，研究者们提出了许多不同的特征描述符，如尺度不变特征变换（SIFT）、方向梯度直方图（HOG）等。这些特征描述符能够提取图像的局部特征，从而在一定程度上提高图像检索的准确性。</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文献综述</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在检索策略方面，研究者们提出了各种不同的检索算法，如K近邻（KNN）、支持向量机（SVM）等。这些算法能够根据特征描述符提取的目标图像特征，在图像库中寻找相似的图像。</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文献综述</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然而，现有的研究还存在一些不足。首先，在特征表示方面，虽然已经有许多成功的特征描述符，但它们大多针对某一特定类型的图像，并不适用于所有类型的图像。其次，在检索策略方面，现有的算法大多基于静态图像，而对于动态图像的检索仍需进一步研究。</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研究方法</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研究方法</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为了解决上述问题，本次演示采用了以下研究方法：</a:t>
            </a:r>
            <a:endParaRPr lang="zh-CN" altLang="en-US" sz="2000">
              <a:solidFill>
                <a:schemeClr val="tx1">
                  <a:lumMod val="85000"/>
                  <a:lumOff val="15000"/>
                </a:schemeClr>
              </a:solidFill>
              <a:latin typeface="仿宋" panose="02010609060101010101" charset="-122"/>
              <a:ea typeface="仿宋" panose="02010609060101010101" charset="-122"/>
            </a:endParaRPr>
          </a:p>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1、数据收集：收集不同类型的大量图像数据，包括静态图像和动态图像。</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研究方法</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2、特征提取：采用深度学习技术，提取图像的特征描述符。</a:t>
            </a:r>
            <a:endParaRPr lang="zh-CN" altLang="en-US" sz="2000">
              <a:solidFill>
                <a:schemeClr val="tx1">
                  <a:lumMod val="85000"/>
                  <a:lumOff val="15000"/>
                </a:schemeClr>
              </a:solidFill>
              <a:latin typeface="仿宋" panose="02010609060101010101" charset="-122"/>
              <a:ea typeface="仿宋" panose="02010609060101010101" charset="-122"/>
            </a:endParaRPr>
          </a:p>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3、匹配算法：设计并实现了一种新型的匹配算法，能够对静态图像和动态图像进行高效准确的匹配。</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10"/>
          <a:stretch>
            <a:fillRect/>
          </a:stretch>
        </a:blipFill>
        <a:effectLst/>
      </p:bgPr>
    </p:bg>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3"/>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rPr>
              <a:t>参考内容二</a:t>
            </a:r>
            <a:endParaRPr lang="zh-CN" altLang="zh-CN" sz="4000" b="1">
              <a:solidFill>
                <a:schemeClr val="accent1"/>
              </a:solidFill>
              <a:effectLst>
                <a:outerShdw blurRad="38100" dist="25400" dir="5400000" algn="ctr" rotWithShape="0">
                  <a:srgbClr val="6E747A">
                    <a:alpha val="43000"/>
                  </a:srgbClr>
                </a:outerShdw>
              </a:effectLst>
              <a:latin typeface="隶书" panose="02010509060101010101" pitchFamily="49" charset="-122"/>
              <a:ea typeface="隶书" panose="02010509060101010101" pitchFamily="49" charset="-122"/>
              <a:sym typeface="+mn-ea"/>
            </a:endParaRPr>
          </a:p>
        </p:txBody>
      </p:sp>
      <p:sp>
        <p:nvSpPr>
          <p:cNvPr id="7" name="椭圆 6"/>
          <p:cNvSpPr/>
          <p:nvPr>
            <p:custDataLst>
              <p:tags r:id="rId4"/>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4" name="圆角矩形 43"/>
          <p:cNvSpPr/>
          <p:nvPr>
            <p:custDataLst>
              <p:tags r:id="rId5"/>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sp>
        <p:nvSpPr>
          <p:cNvPr id="45" name="椭圆 44"/>
          <p:cNvSpPr/>
          <p:nvPr>
            <p:custDataLst>
              <p:tags r:id="rId6"/>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隶书" panose="02010509060101010101" pitchFamily="49" charset="-122"/>
              <a:ea typeface="微软雅黑"/>
              <a:cs typeface="隶书" panose="02010509060101010101" pitchFamily="49" charset="-122"/>
            </a:endParaRPr>
          </a:p>
        </p:txBody>
      </p:sp>
      <p:pic>
        <p:nvPicPr>
          <p:cNvPr id="86" name="图片 85" descr="343435383036303b343532343136343bcfeec4bfb7b6cea7"/>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内容摘要</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随着互联网和数字化时代的到来，图像作为一种重要的信息载体，在我们的日常生活中变得越来越常见。为了快速、准确地检索和管理这些图像，基于内容的图像检索技术应运而生。本次演示将介绍基于内容的图像检索的基本原理和技术，以及Sift算法在其中的应用。</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sp>
        <p:nvSpPr>
          <p:cNvPr id="2" name="标题 2"/>
          <p:cNvSpPr>
            <a:spLocks noGrp="1"/>
          </p:cNvSpPr>
          <p:nvPr>
            <p:custDataLst>
              <p:tags r:id="rId3"/>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solidFill>
                  <a:schemeClr val="accent1"/>
                </a:solidFill>
                <a:latin typeface="仿宋" panose="02010609060101010101" charset="-122"/>
              </a:rPr>
              <a:t>内容摘要</a:t>
            </a:r>
            <a:endParaRPr lang="zh-CN" altLang="zh-CN" sz="2400">
              <a:solidFill>
                <a:schemeClr val="accent1"/>
              </a:solidFill>
              <a:latin typeface="仿宋" panose="02010609060101010101" charset="-122"/>
            </a:endParaRPr>
          </a:p>
        </p:txBody>
      </p:sp>
      <p:sp>
        <p:nvSpPr>
          <p:cNvPr id="5" name="内容占位符 3" descr="7b0a202020202262756c6c6574223a20227b5c2263617465676f727949645c223a31303030352c5c2274656d706c61746549645c223a32303233313537337d220a7d0a"/>
          <p:cNvSpPr>
            <a:spLocks noGrp="1"/>
          </p:cNvSpPr>
          <p:nvPr>
            <p:custDataLst>
              <p:tags r:id="rId4"/>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457200">
              <a:lnSpc>
                <a:spcPct val="140000"/>
              </a:lnSpc>
              <a:buBlip>
                <a:blip r:embed="rId5"/>
              </a:buBlip>
            </a:pPr>
            <a:r>
              <a:rPr lang="zh-CN" altLang="en-US" sz="2000">
                <a:solidFill>
                  <a:schemeClr val="tx1">
                    <a:lumMod val="85000"/>
                    <a:lumOff val="15000"/>
                  </a:schemeClr>
                </a:solidFill>
                <a:latin typeface="仿宋" panose="02010609060101010101" charset="-122"/>
                <a:ea typeface="仿宋" panose="02010609060101010101" charset="-122"/>
              </a:rPr>
              <a:t>基于内容的图像检索是一种利用图像内容进行检索的技术，其基本原理是通过提取图像的特征，将图像转化为数值表示，再利用这些数值表示进行相似度比较和检索。图像特征的提取是该技术的核心环节，通常涉及到了图像预处理、特征提取和分类等步骤。</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https://d.book118.com/827155111056006042</a:t>
            </a:r>
          </a:p>
        </p:txBody>
      </p:sp>
    </p:spTree>
  </p:cSld>
  <p:clrMapOvr>
    <a:masterClrMapping/>
  </p:clrMapOvr>
  <p:transition/>
  <p:timing/>
</p:sld>
</file>

<file path=ppt/tags/tag1.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ASSEMBLE_CHIP_INDEX" val="c9744dda25464bd19d8acca72f05527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47b"/>
  <p:tag name="KSO_WM_TAG_VERSION" val="3.0"/>
  <p:tag name="KSO_WM_UNIT_COMPATIBLE" val="0"/>
  <p:tag name="KSO_WM_UNIT_DEC_AREA_ID" val="23b575ac68494ddbb1c3b171d4835ad3"/>
  <p:tag name="KSO_WM_UNIT_DEC_CHANGEPICRESERVED" val="1"/>
  <p:tag name="KSO_WM_UNIT_DEC_SUPPORTCHANGEPIC"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ASSEMBLE_CHIP_INDEX" val="6fac466585f34e4394d1a2886c365dcc"/>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94b4"/>
  <p:tag name="KSO_WM_TAG_VERSION" val="3.0"/>
  <p:tag name="KSO_WM_UNIT_COMPATIBLE" val="0"/>
  <p:tag name="KSO_WM_UNIT_DEC_AREA_ID" val="86dbcc4256ea4aa7ad82cd0e55f3eabc"/>
  <p:tag name="KSO_WM_UNIT_DEC_CHANGEPICRESERVED" val="1"/>
  <p:tag name="KSO_WM_UNIT_DEC_SUPPORTCHANGEPIC"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ASSEMBLE_CHIP_INDEX" val="6e8f149d848d43ee94118680f53c24db"/>
  <p:tag name="KSO_WM_BEAUTIFY_FLAG" val="#wm#"/>
  <p:tag name="KSO_WM_CHIP_FILLAREA_FILL_RULE" val="{&quot;fill_align&quot;:&quot;cb&quot;,&quot;fill_effect&quot;:[],&quot;fill_mode&quot;:&quot;adaptive&quot;,&quot;sacle_strategy&quot;:&quot;stretch&quot;}"/>
  <p:tag name="KSO_WM_CHIP_GROUPID" val="62e0f5f67ec3138b1bb58f28"/>
  <p:tag name="KSO_WM_CHIP_XID" val="62e0f5f67ec3138b1bb594ba"/>
  <p:tag name="KSO_WM_TAG_VERSION" val="3.0"/>
  <p:tag name="KSO_WM_UNIT_COMPATIBLE" val="0"/>
  <p:tag name="KSO_WM_UNIT_DEC_AREA_ID" val="ebd4b4b72fe54e749f6a07c595518f9c"/>
  <p:tag name="KSO_WM_UNIT_DEC_CHANGEPICRESERVED" val="1"/>
  <p:tag name="KSO_WM_UNIT_DEC_SUPPORTCHANGEPIC"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ASSEMBLE_CHIP_INDEX" val="fa9fb9f93d97455cbdb4b3b6083a6fa1"/>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4c5"/>
  <p:tag name="KSO_WM_TAG_VERSION" val="3.0"/>
  <p:tag name="KSO_WM_UNIT_COMPATIBLE" val="0"/>
  <p:tag name="KSO_WM_UNIT_DEC_AREA_ID" val="c96e531f4f4544e2b1ba34020aa4f61d"/>
  <p:tag name="KSO_WM_UNIT_DEC_CHANGEPICRESERVED" val="1"/>
  <p:tag name="KSO_WM_UNIT_DEC_SUPPORTCHANGEPIC"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1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330"/>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7.xml><?xml version="1.0" encoding="utf-8"?>
<p:tagLst xmlns:p="http://schemas.openxmlformats.org/presentationml/2006/main">
  <p:tag name="KSO_WM_ASSEMBLE_CHIP_INDEX" val="7b78f221670f4bdaa0f9a32e0c40dd86"/>
  <p:tag name="KSO_WM_BEAUTIFY_FLAG" val="#wm#"/>
  <p:tag name="KSO_WM_CHIP_FILLAREA_FILL_RULE" val="{&quot;fill_align&quot;:&quot;lb&quot;,&quot;fill_effect&quot;:[],&quot;fill_mode&quot;:&quot;adaptive&quot;,&quot;sacle_strategy&quot;:&quot;stretch&quot;}"/>
  <p:tag name="KSO_WM_CHIP_GROUPID" val="62e0f5f67ec3138b1bb58f28"/>
  <p:tag name="KSO_WM_CHIP_XID" val="62e0f5f67ec3138b1bb58fb2"/>
  <p:tag name="KSO_WM_TAG_VERSION" val="3.0"/>
  <p:tag name="KSO_WM_UNIT_COMPATIBLE" val="0"/>
  <p:tag name="KSO_WM_UNIT_DEC_AREA_ID" val="64532f06c6fa430ba20f6c695cd46aee"/>
  <p:tag name="KSO_WM_UNIT_DEC_CHANGEPICRESERVED" val="1"/>
  <p:tag name="KSO_WM_UNIT_DEC_SUPPORTCHANGEPIC"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8.xml><?xml version="1.0" encoding="utf-8"?>
<p:tagLst xmlns:p="http://schemas.openxmlformats.org/presentationml/2006/main">
  <p:tag name="KSO_WM_ASSEMBLE_CHIP_INDEX" val="c1a61ab9c7b0469980c056e5062fc809"/>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8fa8"/>
  <p:tag name="KSO_WM_TAG_VERSION" val="3.0"/>
  <p:tag name="KSO_WM_UNIT_COMPATIBLE" val="0"/>
  <p:tag name="KSO_WM_UNIT_DEC_AREA_ID" val="8c18b8e722c24fefa843d38b92faf59c"/>
  <p:tag name="KSO_WM_UNIT_DEC_CHANGEPICRESERVED" val="1"/>
  <p:tag name="KSO_WM_UNIT_DEC_SUPPORTCHANGEPIC"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1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2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副标题"/>
  <p:tag name="KSO_WM_UNIT_TYPE" val="b"/>
  <p:tag name="KSO_WM_UNIT_VALUE" val="10"/>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ASSEMBLE_CHIP_INDEX" val="0abd86974e9b49c5a46dc3a4fbcb85b3"/>
  <p:tag name="KSO_WM_BEAUTIFY_FLAG" val="#wm#"/>
  <p:tag name="KSO_WM_CHIP_FILLAREA_FILL_RULE" val="{&quot;fill_align&quot;:&quot;cm&quot;,&quot;fill_mode&quot;:&quot;fix&quot;,&quot;sacle_strategy&quot;:&quot;stretch&quot;}"/>
  <p:tag name="KSO_WM_CHIP_GROUPID" val="619326cc18adb49c6c1f3ec4"/>
  <p:tag name="KSO_WM_CHIP_XID" val="619326cc18adb49c6c1f3ec1"/>
  <p:tag name="KSO_WM_TAG_VERSION" val="3.0"/>
  <p:tag name="KSO_WM_UNIT_BLOCK" val="0"/>
  <p:tag name="KSO_WM_UNIT_COMPATIBLE" val="0"/>
  <p:tag name="KSO_WM_UNIT_DEC_AREA_ID" val="0873ef96515947a9bde6ee149b326201"/>
  <p:tag name="KSO_WM_UNIT_DEC_CHANGEPICRESERVED" val="0"/>
  <p:tag name="KSO_WM_UNIT_DEC_SUPPORTCHANGEPIC" val="0"/>
  <p:tag name="KSO_WM_UNIT_DIAGRAM_ISNUMVISUAL" val="0"/>
  <p:tag name="KSO_WM_UNIT_DIAGRAM_ISREFERUNIT" val="0"/>
  <p:tag name="KSO_WM_UNIT_HIGHLIGHT" val="0"/>
  <p:tag name="KSO_WM_UNIT_ID" val="_3*i*4"/>
  <p:tag name="KSO_WM_UNIT_INDEX" val="4"/>
  <p:tag name="KSO_WM_UNIT_LAYERLEVEL" val="1"/>
  <p:tag name="KSO_WM_UNIT_LINE_FILL_TYPE" val="2"/>
  <p:tag name="KSO_WM_UNIT_LINE_FORE_SCHEMECOLOR_INDEX" val="5"/>
  <p:tag name="KSO_WM_UNIT_LINE_FORE_SCHEMECOLOR_INDEX_BRIGHTNESS" val="0"/>
  <p:tag name="KSO_WM_UNIT_TYPE" val="i"/>
</p:tagLst>
</file>

<file path=ppt/tags/tag25.xml><?xml version="1.0" encoding="utf-8"?>
<p:tagLst xmlns:p="http://schemas.openxmlformats.org/presentationml/2006/main">
  <p:tag name="KSO_WM_ASSEMBLE_CHIP_INDEX" val="0abd86974e9b49c5a46dc3a4fbcb85b3"/>
  <p:tag name="KSO_WM_BEAUTIFY_FLAG" val="#wm#"/>
  <p:tag name="KSO_WM_CHIP_FILLAREA_FILL_RULE" val="{&quot;fill_align&quot;:&quot;cm&quot;,&quot;fill_mode&quot;:&quot;fix&quot;,&quot;sacle_strategy&quot;:&quot;stretch&quot;}"/>
  <p:tag name="KSO_WM_CHIP_GROUPID" val="619326cc18adb49c6c1f3ec4"/>
  <p:tag name="KSO_WM_CHIP_XID" val="619326cc18adb49c6c1f3ec1"/>
  <p:tag name="KSO_WM_TAG_VERSION" val="3.0"/>
  <p:tag name="KSO_WM_UNIT_BLOCK" val="0"/>
  <p:tag name="KSO_WM_UNIT_COMPATIBLE" val="0"/>
  <p:tag name="KSO_WM_UNIT_DEC_AREA_ID" val="0acd66e257a84029b181cea37cf146ce"/>
  <p:tag name="KSO_WM_UNIT_DEC_CHANGEPICRESERVED" val="0"/>
  <p:tag name="KSO_WM_UNIT_DEC_SUPPORTCHANGEPIC" val="0"/>
  <p:tag name="KSO_WM_UNIT_DIAGRAM_ISNUMVISUAL" val="0"/>
  <p:tag name="KSO_WM_UNIT_DIAGRAM_ISREFERUNIT" val="0"/>
  <p:tag name="KSO_WM_UNIT_HIGHLIGHT" val="0"/>
  <p:tag name="KSO_WM_UNIT_ID" val="_3*i*5"/>
  <p:tag name="KSO_WM_UNIT_INDEX" val="5"/>
  <p:tag name="KSO_WM_UNIT_LAYERLEVEL" val="1"/>
  <p:tag name="KSO_WM_UNIT_LINE_FILL_TYPE" val="2"/>
  <p:tag name="KSO_WM_UNIT_LINE_FORE_SCHEMECOLOR_INDEX" val="5"/>
  <p:tag name="KSO_WM_UNIT_LINE_FORE_SCHEMECOLOR_INDEX_BRIGHTNESS" val="-0.25"/>
  <p:tag name="KSO_WM_UNIT_TYPE" val="i"/>
</p:tagLst>
</file>

<file path=ppt/tags/tag26.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7.xml><?xml version="1.0" encoding="utf-8"?>
<p:tagLst xmlns:p="http://schemas.openxmlformats.org/presentationml/2006/main">
  <p:tag name="KSO_WM_ASSEMBLE_CHIP_INDEX" val="70dbfdf811a34067a0ac78fe65fd06f2"/>
  <p:tag name="KSO_WM_BEAUTIFY_FLAG" val="#wm#"/>
  <p:tag name="KSO_WM_CHIP_FILLAREA_FILL_RULE" val="{&quot;fill_align&quot;:&quot;cb&quot;,&quot;fill_effect&quot;:[],&quot;fill_mode&quot;:&quot;adaptive&quot;,&quot;sacle_strategy&quot;:&quot;stretch&quot;}"/>
  <p:tag name="KSO_WM_CHIP_GROUPID" val="62e0f5f67ec3138b1bb58f28"/>
  <p:tag name="KSO_WM_CHIP_XID" val="62e0f5f67ec3138b1bb5929d"/>
  <p:tag name="KSO_WM_TAG_VERSION" val="3.0"/>
  <p:tag name="KSO_WM_UNIT_COMPATIBLE" val="0"/>
  <p:tag name="KSO_WM_UNIT_DEC_AREA_ID" val="f856d40199b6492088a88f5e420b9b62"/>
  <p:tag name="KSO_WM_UNIT_DEC_CHANGEPICRESERVED" val="1"/>
  <p:tag name="KSO_WM_UNIT_DEC_SUPPORTCHANGEPIC"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8.xml><?xml version="1.0" encoding="utf-8"?>
<p:tagLst xmlns:p="http://schemas.openxmlformats.org/presentationml/2006/main">
  <p:tag name="KSO_WM_ASSEMBLE_CHIP_INDEX" val="3a48f5806d2844c38089021ab44ea211"/>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9297"/>
  <p:tag name="KSO_WM_TAG_VERSION" val="3.0"/>
  <p:tag name="KSO_WM_UNIT_COMPATIBLE" val="0"/>
  <p:tag name="KSO_WM_UNIT_DEC_AREA_ID" val="43d9205cfe224b8e91eb72692d43d8eb"/>
  <p:tag name="KSO_WM_UNIT_DEC_CHANGEPICRESERVED" val="1"/>
  <p:tag name="KSO_WM_UNIT_DEC_SUPPORTCHANGEPIC"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3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b*1"/>
  <p:tag name="KSO_WM_UNIT_INDEX" val="1"/>
  <p:tag name="KSO_WM_UNIT_ISCONTENTSTITLE" val="0"/>
  <p:tag name="KSO_WM_UNIT_ISNUMDGMTITLE" val="0"/>
  <p:tag name="KSO_WM_UNIT_LAYERLEVEL" val="1"/>
  <p:tag name="KSO_WM_UNIT_NOCLEAR" val="0"/>
  <p:tag name="KSO_WM_UNIT_PRESET_TEXT" val="单击此处编辑副标题"/>
  <p:tag name="KSO_WM_UNIT_TYPE" val="b"/>
  <p:tag name="KSO_WM_UNIT_VALUE" val="160"/>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3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144"/>
</p:tagLst>
</file>

<file path=ppt/tags/tag3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10;二级&#10;三级&#10;四级&#10;五级"/>
  <p:tag name="KSO_WM_UNIT_SUBTYPE" val="a"/>
  <p:tag name="KSO_WM_UNIT_TYPE" val="f"/>
  <p:tag name="KSO_WM_UNIT_VALUE" val="144"/>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ASSEMBLE_CHIP_INDEX" val="79fcbccad8e841349f4697e8f22a1252"/>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373"/>
  <p:tag name="KSO_WM_TAG_VERSION" val="3.0"/>
  <p:tag name="KSO_WM_UNIT_COMPATIBLE" val="0"/>
  <p:tag name="KSO_WM_UNIT_DEC_AREA_ID" val="d2b4e6f1c7e6462bad8e719051544a15"/>
  <p:tag name="KSO_WM_UNIT_DEC_CHANGEPICRESERVED" val="1"/>
  <p:tag name="KSO_WM_UNIT_DEC_SUPPORTCHANGEPIC"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1.xml><?xml version="1.0" encoding="utf-8"?>
<p:tagLst xmlns:p="http://schemas.openxmlformats.org/presentationml/2006/main">
  <p:tag name="KSO_WM_ASSEMBLE_CHIP_INDEX" val="60be1782c0d1480583a4a2f7663960d9"/>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33f"/>
  <p:tag name="KSO_WM_TAG_VERSION" val="3.0"/>
  <p:tag name="KSO_WM_UNIT_COMPATIBLE" val="0"/>
  <p:tag name="KSO_WM_UNIT_DEC_AREA_ID" val="e9c1dc02b4ba4a9d97f21aa48c2a7b93"/>
  <p:tag name="KSO_WM_UNIT_DEC_CHANGEPICRESERVED" val="1"/>
  <p:tag name="KSO_WM_UNIT_DEC_SUPPORTCHANGEPIC" val="0"/>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2.xml><?xml version="1.0" encoding="utf-8"?>
<p:tagLst xmlns:p="http://schemas.openxmlformats.org/presentationml/2006/main">
  <p:tag name="KSO_WM_ASSEMBLE_CHIP_INDEX" val="9efeef0d7ccb47c8924a041a343bed25"/>
  <p:tag name="KSO_WM_BEAUTIFY_FLAG" val="#wm#"/>
  <p:tag name="KSO_WM_CHIP_FILLAREA_FILL_RULE" val="{&quot;fill_align&quot;:&quot;cm&quot;,&quot;fill_effect&quot;:[],&quot;fill_mode&quot;:&quot;adaptive&quot;,&quot;sacle_strategy&quot;:&quot;stretch&quot;}"/>
  <p:tag name="KSO_WM_CHIP_GROUPID" val="62e0f5f67ec3138b1bb58f28"/>
  <p:tag name="KSO_WM_CHIP_XID" val="62e0f5f67ec3138b1bb5938b"/>
  <p:tag name="KSO_WM_TAG_VERSION" val="3.0"/>
  <p:tag name="KSO_WM_UNIT_COMPATIBLE" val="0"/>
  <p:tag name="KSO_WM_UNIT_DEC_AREA_ID" val="2eabc28960434d30bbff18598beff9a5"/>
  <p:tag name="KSO_WM_UNIT_DEC_CHANGEPICRESERVED" val="1"/>
  <p:tag name="KSO_WM_UNIT_DEC_SUPPORTCHANGEPIC" val="0"/>
  <p:tag name="KSO_WM_UNIT_DIAGRAM_ISNUMVISUAL" val="0"/>
  <p:tag name="KSO_WM_UNIT_DIAGRAM_ISREFERUNIT" val="0"/>
  <p:tag name="KSO_WM_UNIT_HIGHLIGHT" val="0"/>
  <p:tag name="KSO_WM_UNIT_ID" val="_6*i*3"/>
  <p:tag name="KSO_WM_UNIT_INDEX" val="3"/>
  <p:tag name="KSO_WM_UNIT_LAYERLEVEL" val="1"/>
  <p:tag name="KSO_WM_UNIT_TYPE" val="i"/>
</p:tagLst>
</file>

<file path=ppt/tags/tag43.xml><?xml version="1.0" encoding="utf-8"?>
<p:tagLst xmlns:p="http://schemas.openxmlformats.org/presentationml/2006/main">
  <p:tag name="KSO_WM_ASSEMBLE_CHIP_INDEX" val="81d7c41c4aad4a8d931416d591d6f40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334"/>
  <p:tag name="KSO_WM_TAG_VERSION" val="3.0"/>
  <p:tag name="KSO_WM_UNIT_COMPATIBLE" val="0"/>
  <p:tag name="KSO_WM_UNIT_DEC_AREA_ID" val="014aaa1ae1024ed2b7f87b6e4aa41fef"/>
  <p:tag name="KSO_WM_UNIT_DEC_CHANGEPICRESERVED" val="1"/>
  <p:tag name="KSO_WM_UNIT_DEC_SUPPORTCHANGEPIC" val="0"/>
  <p:tag name="KSO_WM_UNIT_DIAGRAM_ISNUMVISUAL" val="0"/>
  <p:tag name="KSO_WM_UNIT_DIAGRAM_ISREFERUNIT" val="0"/>
  <p:tag name="KSO_WM_UNIT_HIGHLIGHT" val="0"/>
  <p:tag name="KSO_WM_UNIT_ID" val="_6*i*4"/>
  <p:tag name="KSO_WM_UNIT_INDEX" val="4"/>
  <p:tag name="KSO_WM_UNIT_LAYERLEVEL" val="1"/>
  <p:tag name="KSO_WM_UNIT_TYPE" val="i"/>
</p:tagLst>
</file>

<file path=ppt/tags/tag4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4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4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10;二级&#10;三级&#10;四级&#10;五级"/>
  <p:tag name="KSO_WM_UNIT_SUBTYPE" val="a"/>
  <p:tag name="KSO_WM_UNIT_TYPE" val="h_f"/>
  <p:tag name="KSO_WM_UNIT_VALUE" val="128"/>
</p:tagLst>
</file>

<file path=ppt/tags/tag4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4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10;二级&#10;三级&#10;四级&#10;五级"/>
  <p:tag name="KSO_WM_UNIT_SUBTYPE" val="a"/>
  <p:tag name="KSO_WM_UNIT_TYPE" val="h_f"/>
  <p:tag name="KSO_WM_UNIT_VALUE" val="128"/>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KSO_WM_ASSEMBLE_CHIP_INDEX" val="79fcbccad8e841349f4697e8f22a1252"/>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373"/>
  <p:tag name="KSO_WM_TAG_VERSION" val="3.0"/>
  <p:tag name="KSO_WM_UNIT_COMPATIBLE" val="0"/>
  <p:tag name="KSO_WM_UNIT_DEC_AREA_ID" val="d2b4e6f1c7e6462bad8e719051544a15"/>
  <p:tag name="KSO_WM_UNIT_DEC_CHANGEPICRESERVED" val="1"/>
  <p:tag name="KSO_WM_UNIT_DEC_SUPPORTCHANGEPIC"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0.xml><?xml version="1.0" encoding="utf-8"?>
<p:tagLst xmlns:p="http://schemas.openxmlformats.org/presentationml/2006/main">
  <p:tag name="KSO_WM_ASSEMBLE_CHIP_INDEX" val="60be1782c0d1480583a4a2f7663960d9"/>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33f"/>
  <p:tag name="KSO_WM_TAG_VERSION" val="3.0"/>
  <p:tag name="KSO_WM_UNIT_COMPATIBLE" val="0"/>
  <p:tag name="KSO_WM_UNIT_DEC_AREA_ID" val="e9c1dc02b4ba4a9d97f21aa48c2a7b93"/>
  <p:tag name="KSO_WM_UNIT_DEC_CHANGEPICRESERVED" val="1"/>
  <p:tag name="KSO_WM_UNIT_DEC_SUPPORTCHANGEPIC"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61.xml><?xml version="1.0" encoding="utf-8"?>
<p:tagLst xmlns:p="http://schemas.openxmlformats.org/presentationml/2006/main">
  <p:tag name="KSO_WM_ASSEMBLE_CHIP_INDEX" val="9efeef0d7ccb47c8924a041a343bed25"/>
  <p:tag name="KSO_WM_BEAUTIFY_FLAG" val="#wm#"/>
  <p:tag name="KSO_WM_CHIP_FILLAREA_FILL_RULE" val="{&quot;fill_align&quot;:&quot;cm&quot;,&quot;fill_effect&quot;:[],&quot;fill_mode&quot;:&quot;adaptive&quot;,&quot;sacle_strategy&quot;:&quot;stretch&quot;}"/>
  <p:tag name="KSO_WM_CHIP_GROUPID" val="62e0f5f67ec3138b1bb58f28"/>
  <p:tag name="KSO_WM_CHIP_XID" val="62e0f5f67ec3138b1bb5938b"/>
  <p:tag name="KSO_WM_TAG_VERSION" val="3.0"/>
  <p:tag name="KSO_WM_UNIT_COMPATIBLE" val="0"/>
  <p:tag name="KSO_WM_UNIT_DEC_AREA_ID" val="2eabc28960434d30bbff18598beff9a5"/>
  <p:tag name="KSO_WM_UNIT_DEC_CHANGEPICRESERVED" val="1"/>
  <p:tag name="KSO_WM_UNIT_DEC_SUPPORTCHANGEPIC" val="0"/>
  <p:tag name="KSO_WM_UNIT_DIAGRAM_ISNUMVISUAL" val="0"/>
  <p:tag name="KSO_WM_UNIT_DIAGRAM_ISREFERUNIT" val="0"/>
  <p:tag name="KSO_WM_UNIT_HIGHLIGHT" val="0"/>
  <p:tag name="KSO_WM_UNIT_ID" val="_9*i*3"/>
  <p:tag name="KSO_WM_UNIT_INDEX" val="3"/>
  <p:tag name="KSO_WM_UNIT_LAYERLEVEL" val="1"/>
  <p:tag name="KSO_WM_UNIT_TYPE" val="i"/>
</p:tagLst>
</file>

<file path=ppt/tags/tag62.xml><?xml version="1.0" encoding="utf-8"?>
<p:tagLst xmlns:p="http://schemas.openxmlformats.org/presentationml/2006/main">
  <p:tag name="KSO_WM_ASSEMBLE_CHIP_INDEX" val="81d7c41c4aad4a8d931416d591d6f40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334"/>
  <p:tag name="KSO_WM_TAG_VERSION" val="3.0"/>
  <p:tag name="KSO_WM_UNIT_COMPATIBLE" val="0"/>
  <p:tag name="KSO_WM_UNIT_DEC_AREA_ID" val="014aaa1ae1024ed2b7f87b6e4aa41fef"/>
  <p:tag name="KSO_WM_UNIT_DEC_CHANGEPICRESERVED" val="1"/>
  <p:tag name="KSO_WM_UNIT_DEC_SUPPORTCHANGEPIC" val="0"/>
  <p:tag name="KSO_WM_UNIT_DIAGRAM_ISNUMVISUAL" val="0"/>
  <p:tag name="KSO_WM_UNIT_DIAGRAM_ISREFERUNIT" val="0"/>
  <p:tag name="KSO_WM_UNIT_HIGHLIGHT" val="0"/>
  <p:tag name="KSO_WM_UNIT_ID" val="_9*i*4"/>
  <p:tag name="KSO_WM_UNIT_INDEX" val="4"/>
  <p:tag name="KSO_WM_UNIT_LAYERLEVEL" val="1"/>
  <p:tag name="KSO_WM_UNIT_TYPE" val="i"/>
</p:tagLst>
</file>

<file path=ppt/tags/tag6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396"/>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6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2.xml><?xml version="1.0" encoding="utf-8"?>
<p:tagLst xmlns:p="http://schemas.openxmlformats.org/presentationml/2006/main">
  <p:tag name="KSO_WM_ASSEMBLE_CHIP_INDEX" val="59471de1770941e69bd22cf55f7a88fc"/>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543"/>
  <p:tag name="KSO_WM_TAG_VERSION" val="3.0"/>
  <p:tag name="KSO_WM_UNIT_COMPATIBLE" val="0"/>
  <p:tag name="KSO_WM_UNIT_DEC_AREA_ID" val="62353ad527314d0c8fc549de084c4efb"/>
  <p:tag name="KSO_WM_UNIT_DEC_CHANGEPICRESERVED" val="1"/>
  <p:tag name="KSO_WM_UNIT_DEC_SUPPORTCHANGEPIC"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3.xml><?xml version="1.0" encoding="utf-8"?>
<p:tagLst xmlns:p="http://schemas.openxmlformats.org/presentationml/2006/main">
  <p:tag name="KSO_WM_ASSEMBLE_CHIP_INDEX" val="c9744dda25464bd19d8acca72f05527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47b"/>
  <p:tag name="KSO_WM_TAG_VERSION" val="3.0"/>
  <p:tag name="KSO_WM_UNIT_COMPATIBLE" val="0"/>
  <p:tag name="KSO_WM_UNIT_DEC_AREA_ID" val="23b575ac68494ddbb1c3b171d4835ad3"/>
  <p:tag name="KSO_WM_UNIT_DEC_CHANGEPICRESERVED" val="1"/>
  <p:tag name="KSO_WM_UNIT_DEC_SUPPORTCHANGEPIC"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4.xml><?xml version="1.0" encoding="utf-8"?>
<p:tagLst xmlns:p="http://schemas.openxmlformats.org/presentationml/2006/main">
  <p:tag name="KSO_WM_ASSEMBLE_CHIP_INDEX" val="6fac466585f34e4394d1a2886c365dcc"/>
  <p:tag name="KSO_WM_BEAUTIFY_FLAG" val="#wm#"/>
  <p:tag name="KSO_WM_CHIP_FILLAREA_FILL_RULE" val="{&quot;fill_align&quot;:&quot;rt&quot;,&quot;fill_effect&quot;:[],&quot;fill_mode&quot;:&quot;adaptive&quot;,&quot;sacle_strategy&quot;:&quot;stretch&quot;}"/>
  <p:tag name="KSO_WM_CHIP_GROUPID" val="62e0f5f67ec3138b1bb58f28"/>
  <p:tag name="KSO_WM_CHIP_XID" val="62e0f5f67ec3138b1bb594b4"/>
  <p:tag name="KSO_WM_TAG_VERSION" val="3.0"/>
  <p:tag name="KSO_WM_UNIT_COMPATIBLE" val="0"/>
  <p:tag name="KSO_WM_UNIT_DEC_AREA_ID" val="86dbcc4256ea4aa7ad82cd0e55f3eabc"/>
  <p:tag name="KSO_WM_UNIT_DEC_CHANGEPICRESERVED" val="1"/>
  <p:tag name="KSO_WM_UNIT_DEC_SUPPORTCHANGEPIC"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5.xml><?xml version="1.0" encoding="utf-8"?>
<p:tagLst xmlns:p="http://schemas.openxmlformats.org/presentationml/2006/main">
  <p:tag name="KSO_WM_ASSEMBLE_CHIP_INDEX" val="6e8f149d848d43ee94118680f53c24db"/>
  <p:tag name="KSO_WM_BEAUTIFY_FLAG" val="#wm#"/>
  <p:tag name="KSO_WM_CHIP_FILLAREA_FILL_RULE" val="{&quot;fill_align&quot;:&quot;cb&quot;,&quot;fill_effect&quot;:[],&quot;fill_mode&quot;:&quot;adaptive&quot;,&quot;sacle_strategy&quot;:&quot;stretch&quot;}"/>
  <p:tag name="KSO_WM_CHIP_GROUPID" val="62e0f5f67ec3138b1bb58f28"/>
  <p:tag name="KSO_WM_CHIP_XID" val="62e0f5f67ec3138b1bb594ba"/>
  <p:tag name="KSO_WM_TAG_VERSION" val="3.0"/>
  <p:tag name="KSO_WM_UNIT_COMPATIBLE" val="0"/>
  <p:tag name="KSO_WM_UNIT_DEC_AREA_ID" val="ebd4b4b72fe54e749f6a07c595518f9c"/>
  <p:tag name="KSO_WM_UNIT_DEC_CHANGEPICRESERVED" val="1"/>
  <p:tag name="KSO_WM_UNIT_DEC_SUPPORTCHANGEPIC"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76.xml><?xml version="1.0" encoding="utf-8"?>
<p:tagLst xmlns:p="http://schemas.openxmlformats.org/presentationml/2006/main">
  <p:tag name="KSO_WM_ASSEMBLE_CHIP_INDEX" val="fa9fb9f93d97455cbdb4b3b6083a6fa1"/>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4c5"/>
  <p:tag name="KSO_WM_TAG_VERSION" val="3.0"/>
  <p:tag name="KSO_WM_UNIT_COMPATIBLE" val="0"/>
  <p:tag name="KSO_WM_UNIT_DEC_AREA_ID" val="c96e531f4f4544e2b1ba34020aa4f61d"/>
  <p:tag name="KSO_WM_UNIT_DEC_CHANGEPICRESERVED" val="1"/>
  <p:tag name="KSO_WM_UNIT_DEC_SUPPORTCHANGEPIC"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7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7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UNIT_NOCLEAR" val="0"/>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署名占位符"/>
  <p:tag name="KSO_WM_UNIT_SUBTYPE" val="b"/>
  <p:tag name="KSO_WM_UNIT_TYPE" val="f"/>
  <p:tag name="KSO_WM_UNIT_VALUE" val="8"/>
</p:tagLst>
</file>

<file path=ppt/tags/tag83.xml><?xml version="1.0" encoding="utf-8"?>
<p:tagLst xmlns:p="http://schemas.openxmlformats.org/presentationml/2006/main">
  <p:tag name="KSO_WM_ASSEMBLE_CHIP_INDEX" val="79fcbccad8e841349f4697e8f22a1252"/>
  <p:tag name="KSO_WM_BEAUTIFY_FLAG" val="#wm#"/>
  <p:tag name="KSO_WM_CHIP_FILLAREA_FILL_RULE" val="{&quot;fill_align&quot;:&quot;cm&quot;,&quot;fill_effect&quot;:[],&quot;fill_mode&quot;:&quot;full&quot;,&quot;sacle_strategy&quot;:&quot;stretch&quot;}"/>
  <p:tag name="KSO_WM_CHIP_GROUPID" val="62e0f5f67ec3138b1bb58f28"/>
  <p:tag name="KSO_WM_CHIP_XID" val="62e0f5f67ec3138b1bb59373"/>
  <p:tag name="KSO_WM_SLIDE_BACKGROUND_TYPE" val="general"/>
  <p:tag name="KSO_WM_TAG_VERSION" val="3.0"/>
  <p:tag name="KSO_WM_UNIT_COMPATIBLE" val="0"/>
  <p:tag name="KSO_WM_UNIT_DEC_AREA_ID" val="d2b4e6f1c7e6462bad8e719051544a15"/>
  <p:tag name="KSO_WM_UNIT_DEC_CHANGEPICRESERVED" val="1"/>
  <p:tag name="KSO_WM_UNIT_DEC_SUPPORTCHANGEPIC"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84.xml><?xml version="1.0" encoding="utf-8"?>
<p:tagLst xmlns:p="http://schemas.openxmlformats.org/presentationml/2006/main">
  <p:tag name="KSO_WM_ASSEMBLE_CHIP_INDEX" val="60be1782c0d1480583a4a2f7663960d9"/>
  <p:tag name="KSO_WM_BEAUTIFY_FLAG" val="#wm#"/>
  <p:tag name="KSO_WM_CHIP_FILLAREA_FILL_RULE" val="{&quot;fill_align&quot;:&quot;rb&quot;,&quot;fill_effect&quot;:[],&quot;fill_mode&quot;:&quot;adaptive&quot;,&quot;sacle_strategy&quot;:&quot;stretch&quot;}"/>
  <p:tag name="KSO_WM_CHIP_GROUPID" val="62e0f5f67ec3138b1bb58f28"/>
  <p:tag name="KSO_WM_CHIP_XID" val="62e0f5f67ec3138b1bb5933f"/>
  <p:tag name="KSO_WM_SLIDE_BACKGROUND_TYPE" val="general"/>
  <p:tag name="KSO_WM_TAG_VERSION" val="3.0"/>
  <p:tag name="KSO_WM_UNIT_COMPATIBLE" val="0"/>
  <p:tag name="KSO_WM_UNIT_DEC_AREA_ID" val="e9c1dc02b4ba4a9d97f21aa48c2a7b93"/>
  <p:tag name="KSO_WM_UNIT_DEC_CHANGEPICRESERVED" val="1"/>
  <p:tag name="KSO_WM_UNIT_DEC_SUPPORTCHANGEPIC" val="0"/>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85.xml><?xml version="1.0" encoding="utf-8"?>
<p:tagLst xmlns:p="http://schemas.openxmlformats.org/presentationml/2006/main">
  <p:tag name="KSO_WM_ASSEMBLE_CHIP_INDEX" val="9efeef0d7ccb47c8924a041a343bed25"/>
  <p:tag name="KSO_WM_BEAUTIFY_FLAG" val="#wm#"/>
  <p:tag name="KSO_WM_CHIP_FILLAREA_FILL_RULE" val="{&quot;fill_align&quot;:&quot;cm&quot;,&quot;fill_effect&quot;:[],&quot;fill_mode&quot;:&quot;adaptive&quot;,&quot;sacle_strategy&quot;:&quot;stretch&quot;}"/>
  <p:tag name="KSO_WM_CHIP_GROUPID" val="62e0f5f67ec3138b1bb58f28"/>
  <p:tag name="KSO_WM_CHIP_XID" val="62e0f5f67ec3138b1bb5938b"/>
  <p:tag name="KSO_WM_SLIDE_BACKGROUND_TYPE" val="general"/>
  <p:tag name="KSO_WM_TAG_VERSION" val="3.0"/>
  <p:tag name="KSO_WM_UNIT_COMPATIBLE" val="0"/>
  <p:tag name="KSO_WM_UNIT_DEC_AREA_ID" val="2eabc28960434d30bbff18598beff9a5"/>
  <p:tag name="KSO_WM_UNIT_DEC_CHANGEPICRESERVED" val="1"/>
  <p:tag name="KSO_WM_UNIT_DEC_SUPPORTCHANGEPIC" val="0"/>
  <p:tag name="KSO_WM_UNIT_DIAGRAM_ISNUMVISUAL" val="0"/>
  <p:tag name="KSO_WM_UNIT_DIAGRAM_ISREFERUNIT" val="0"/>
  <p:tag name="KSO_WM_UNIT_HIGHLIGHT" val="0"/>
  <p:tag name="KSO_WM_UNIT_ID" val="_0*i*3"/>
  <p:tag name="KSO_WM_UNIT_INDEX" val="3"/>
  <p:tag name="KSO_WM_UNIT_LAYERLEVEL" val="1"/>
  <p:tag name="KSO_WM_UNIT_TYPE" val="i"/>
</p:tagLst>
</file>

<file path=ppt/tags/tag86.xml><?xml version="1.0" encoding="utf-8"?>
<p:tagLst xmlns:p="http://schemas.openxmlformats.org/presentationml/2006/main">
  <p:tag name="KSO_WM_ASSEMBLE_CHIP_INDEX" val="81d7c41c4aad4a8d931416d591d6f402"/>
  <p:tag name="KSO_WM_BEAUTIFY_FLAG" val="#wm#"/>
  <p:tag name="KSO_WM_CHIP_FILLAREA_FILL_RULE" val="{&quot;fill_align&quot;:&quot;lt&quot;,&quot;fill_effect&quot;:[],&quot;fill_mode&quot;:&quot;adaptive&quot;,&quot;sacle_strategy&quot;:&quot;stretch&quot;}"/>
  <p:tag name="KSO_WM_CHIP_GROUPID" val="62e0f5f67ec3138b1bb58f28"/>
  <p:tag name="KSO_WM_CHIP_XID" val="62e0f5f67ec3138b1bb59334"/>
  <p:tag name="KSO_WM_SLIDE_BACKGROUND_TYPE" val="general"/>
  <p:tag name="KSO_WM_TAG_VERSION" val="3.0"/>
  <p:tag name="KSO_WM_UNIT_COMPATIBLE" val="0"/>
  <p:tag name="KSO_WM_UNIT_DEC_AREA_ID" val="014aaa1ae1024ed2b7f87b6e4aa41fef"/>
  <p:tag name="KSO_WM_UNIT_DEC_CHANGEPICRESERVED" val="1"/>
  <p:tag name="KSO_WM_UNIT_DEC_SUPPORTCHANGEPIC" val="0"/>
  <p:tag name="KSO_WM_UNIT_DIAGRAM_ISNUMVISUAL" val="0"/>
  <p:tag name="KSO_WM_UNIT_DIAGRAM_ISREFERUNIT" val="0"/>
  <p:tag name="KSO_WM_UNIT_HIGHLIGHT" val="0"/>
  <p:tag name="KSO_WM_UNIT_ID" val="_0*i*4"/>
  <p:tag name="KSO_WM_UNIT_INDEX" val="4"/>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TEMPLATE_CATEGORY" val="custom"/>
  <p:tag name="KSO_WM_TEMPLATE_INDEX" val="20231515"/>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88.xml><?xml version="1.0" encoding="utf-8"?>
<p:tagLst xmlns:p="http://schemas.openxmlformats.org/presentationml/2006/main">
  <p:tag name="KSO_WM_BEAUTIFY_FLAG" val="#wm#"/>
  <p:tag name="KSO_WM_TAG_VERSION" val="1.0"/>
  <p:tag name="KSO_WM_TEMPLATE_CATEGORY" val="custom"/>
  <p:tag name="KSO_WM_TEMPLATE_INDEX" val="20231515"/>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10;第二级&#10;第三级&#10;第四级&#10;第五级"/>
  <p:tag name="KSO_WM_UNIT_SUBTYPE" val="a"/>
  <p:tag name="KSO_WM_UNIT_TYPE" val="f"/>
  <p:tag name="KSO_WM_UNIT_VALUE" val="306"/>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2.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1515"/>
  <p:tag name="KSO_WM_TEMPLATE_MASTER_TYPE" val="0"/>
  <p:tag name="KSO_WM_TEMPLATE_SUBCATEGORY" val="29"/>
  <p:tag name="KSO_WM_TEMPLATE_THUMBS_INDEX" val="1、9"/>
</p:tagLst>
</file>

<file path=ppt/tags/tag9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65.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75.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5.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 name="WM_BEAUTIFY_SHAPE_IDENTITY" val="{bea2c56d-72d9-4377-b20c-8997bf7bf3b7}"/>
</p:tagLst>
</file>

<file path=ppt/tags/tag196.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2"/>
  <p:tag name="KSO_WM_UNIT_INDEX" val="2"/>
  <p:tag name="KSO_WM_UNIT_LAYERLEVEL" val="1"/>
  <p:tag name="KSO_WM_UNIT_TYPE" val="i"/>
  <p:tag name="WM_BEAUTIFY_SHAPE_IDENTITY" val="{a479385e-685b-42e0-815e-2f8cf9ac1ce6}"/>
</p:tagLst>
</file>

<file path=ppt/tags/tag197.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3"/>
  <p:tag name="KSO_WM_UNIT_INDEX" val="3"/>
  <p:tag name="KSO_WM_UNIT_LAYERLEVEL" val="1"/>
  <p:tag name="KSO_WM_UNIT_TYPE" val="i"/>
</p:tagLst>
</file>

<file path=ppt/tags/tag198.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4"/>
  <p:tag name="KSO_WM_UNIT_INDEX" val="4"/>
  <p:tag name="KSO_WM_UNIT_LAYERLEVEL" val="1"/>
  <p:tag name="KSO_WM_UNIT_TYPE" val="i"/>
</p:tagLst>
</file>

<file path=ppt/tags/tag199.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00.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01.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02.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03.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204.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5.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TYPE" val="i"/>
</p:tagLst>
</file>

<file path=ppt/tags/tag206.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i*2"/>
  <p:tag name="KSO_WM_UNIT_INDEX" val="2"/>
  <p:tag name="KSO_WM_UNIT_LAYERLEVEL" val="1"/>
  <p:tag name="KSO_WM_UNIT_TYPE" val="i"/>
</p:tagLst>
</file>

<file path=ppt/tags/tag207.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8.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9.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10.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1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12.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TYPE" val="i"/>
</p:tagLst>
</file>

<file path=ppt/tags/tag213.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214.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5.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20.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TYPE" val="i"/>
</p:tagLst>
</file>

<file path=ppt/tags/tag221.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22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2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24.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2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2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2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28.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TYPE" val="i"/>
</p:tagLst>
</file>

<file path=ppt/tags/tag229.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230.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31.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3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3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3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3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3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23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4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4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4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4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4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45.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246.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TYPE" val="i"/>
</p:tagLst>
</file>

<file path=ppt/tags/tag247.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i*2"/>
  <p:tag name="KSO_WM_UNIT_INDEX" val="2"/>
  <p:tag name="KSO_WM_UNIT_LAYERLEVEL" val="1"/>
  <p:tag name="KSO_WM_UNIT_TYPE" val="i"/>
</p:tagLst>
</file>

<file path=ppt/tags/tag248.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i*3"/>
  <p:tag name="KSO_WM_UNIT_INDEX" val="3"/>
  <p:tag name="KSO_WM_UNIT_LAYERLEVEL" val="1"/>
  <p:tag name="KSO_WM_UNIT_TYPE" val="i"/>
</p:tagLst>
</file>

<file path=ppt/tags/tag24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i*4"/>
  <p:tag name="KSO_WM_UNIT_INDEX" val="4"/>
  <p:tag name="KSO_WM_UNIT_LAYERLEVEL" val="1"/>
  <p:tag name="KSO_WM_UNIT_TYPE" val="i"/>
</p:tagLst>
</file>

<file path=ppt/tags/tag25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5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5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53.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54.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55.xml><?xml version="1.0" encoding="utf-8"?>
<p:tagLst xmlns:p="http://schemas.openxmlformats.org/presentationml/2006/main">
  <p:tag name="KSO_WM_BEAUTIFY_FLAG" val="#wm#"/>
  <p:tag name="KSO_WM_TAG_VERSION" val="1.0"/>
  <p:tag name="KSO_WM_TEMPLATE_CATEGORY" val="custom"/>
  <p:tag name="KSO_WM_TEMPLATE_INDEX" val="20177418"/>
  <p:tag name="KSO_WM_UNIT_COMPATIBLE" val="0"/>
  <p:tag name="KSO_WM_UNIT_DIAGRAM_ISNUMVISUAL" val="0"/>
  <p:tag name="KSO_WM_UNIT_DIAGRAM_ISREFERUNIT" val="0"/>
  <p:tag name="KSO_WM_UNIT_HIGHLIGHT" val="0"/>
  <p:tag name="KSO_WM_UNIT_ID" val="_0**"/>
  <p:tag name="KSO_WM_UNIT_LAYERLEVEL" val="1"/>
</p:tagLst>
</file>

<file path=ppt/tags/tag256.xml><?xml version="1.0" encoding="utf-8"?>
<p:tagLst xmlns:p="http://schemas.openxmlformats.org/presentationml/2006/main">
  <p:tag name="KSO_WM_BEAUTIFY_FLAG" val="#wm#"/>
  <p:tag name="KSO_WM_TAG_VERSION" val="1.0"/>
  <p:tag name="KSO_WM_TEMPLATE_CATEGORY" val="custom"/>
  <p:tag name="KSO_WM_TEMPLATE_INDEX" val="20177418"/>
  <p:tag name="KSO_WM_UNIT_COMPATIBLE" val="0"/>
  <p:tag name="KSO_WM_UNIT_DIAGRAM_ISNUMVISUAL" val="0"/>
  <p:tag name="KSO_WM_UNIT_DIAGRAM_ISREFERUNIT" val="0"/>
  <p:tag name="KSO_WM_UNIT_HIGHLIGHT" val="0"/>
  <p:tag name="KSO_WM_UNIT_ID" val="_0**"/>
  <p:tag name="KSO_WM_UNIT_LAYERLEVEL" val="1"/>
</p:tagLst>
</file>

<file path=ppt/tags/tag2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60.xml><?xml version="1.0" encoding="utf-8"?>
<p:tagLst xmlns:p="http://schemas.openxmlformats.org/presentationml/2006/main">
  <p:tag name="KSO_WM_BEAUTIFY_FLAG" val="#wm#"/>
  <p:tag name="KSO_WM_COMBINE_RELATE_SLIDE_ID" val="background20176890_1"/>
  <p:tag name="KSO_WM_TAG_VERSION" val="1.0"/>
  <p:tag name="KSO_WM_TEMPLATE_CATEGORY" val="custom"/>
  <p:tag name="KSO_WM_TEMPLATE_COLOR_TYPE" val="1"/>
  <p:tag name="KSO_WM_TEMPLATE_INDEX" val="20177418"/>
  <p:tag name="KSO_WM_TEMPLATE_MASTER_THUMB_INDEX" val="12"/>
  <p:tag name="KSO_WM_TEMPLATE_MASTER_TYPE" val="1"/>
  <p:tag name="KSO_WM_TEMPLATE_SUBCATEGORY" val="17"/>
  <p:tag name="KSO_WM_TEMPLATE_THUMBS_INDEX" val="1、10、11、25、26、28"/>
</p:tagLst>
</file>

<file path=ppt/tags/tag26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RGE_SHAPE" val="1"/>
  <p:tag name="KSO_WM_UNIT_LAYERLEVEL" val="1"/>
</p:tagLst>
</file>

<file path=ppt/tags/tag26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RGE_SHAPE" val="1"/>
  <p:tag name="KSO_WM_UNIT_LAYERLEVEL" val="1"/>
</p:tagLst>
</file>

<file path=ppt/tags/tag2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11.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SUBTYPE" val="h"/>
  <p:tag name="KSO_WM_UNIT_TYPE" val="i"/>
</p:tagLst>
</file>

<file path=ppt/tags/tag3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19.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SUBTYPE" val="h"/>
  <p:tag name="KSO_WM_UNIT_TYPE" val="i"/>
</p:tagLst>
</file>

<file path=ppt/tags/tag3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RGE_SHAPE" val="1"/>
  <p:tag name="KSO_WM_UNIT_LAYERLEVEL" val="1"/>
</p:tagLst>
</file>

<file path=ppt/tags/tag3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34.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335.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336.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337.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338.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339.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340.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34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342.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343.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344.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345.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34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34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34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34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35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351.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352.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35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354.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35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35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35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35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359.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360.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361.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36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36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36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36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36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36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36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36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37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37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37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37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37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375.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376.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377.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378.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37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38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381.xml><?xml version="1.0" encoding="utf-8"?>
<p:tagLst xmlns:p="http://schemas.openxmlformats.org/presentationml/2006/main">
  <p:tag name="KSO_WM_BEAUTIFY_FLAG" val="#wm#"/>
  <p:tag name="KSO_WM_TAG_VERSION" val="1.0"/>
  <p:tag name="KSO_WM_TEMPLATE_CATEGORY" val="custom"/>
  <p:tag name="KSO_WM_TEMPLATE_INDEX" val="20182110"/>
  <p:tag name="KSO_WM_UNIT_COMPATIBLE" val="0"/>
  <p:tag name="KSO_WM_UNIT_DIAGRAM_ISNUMVISUAL" val="0"/>
  <p:tag name="KSO_WM_UNIT_DIAGRAM_ISREFERUNIT" val="0"/>
  <p:tag name="KSO_WM_UNIT_HIGHLIGHT" val="0"/>
  <p:tag name="KSO_WM_UNIT_ID" val="_0**"/>
  <p:tag name="KSO_WM_UNIT_LAYERLEVEL" val="1"/>
</p:tagLst>
</file>

<file path=ppt/tags/tag382.xml><?xml version="1.0" encoding="utf-8"?>
<p:tagLst xmlns:p="http://schemas.openxmlformats.org/presentationml/2006/main">
  <p:tag name="KSO_WM_BEAUTIFY_FLAG" val="#wm#"/>
  <p:tag name="KSO_WM_TAG_VERSION" val="1.0"/>
  <p:tag name="KSO_WM_TEMPLATE_CATEGORY" val="custom"/>
  <p:tag name="KSO_WM_TEMPLATE_INDEX" val="20182110"/>
  <p:tag name="KSO_WM_UNIT_COMPATIBLE" val="0"/>
  <p:tag name="KSO_WM_UNIT_DIAGRAM_ISNUMVISUAL" val="0"/>
  <p:tag name="KSO_WM_UNIT_DIAGRAM_ISREFERUNIT" val="0"/>
  <p:tag name="KSO_WM_UNIT_HIGHLIGHT" val="0"/>
  <p:tag name="KSO_WM_UNIT_ID" val="_0**"/>
  <p:tag name="KSO_WM_UNIT_LAYERLEVEL" val="1"/>
</p:tagLst>
</file>

<file path=ppt/tags/tag3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86.xml><?xml version="1.0" encoding="utf-8"?>
<p:tagLst xmlns:p="http://schemas.openxmlformats.org/presentationml/2006/main">
  <p:tag name="KSO_WM_BEAUTIFY_FLAG" val="#wm#"/>
  <p:tag name="KSO_WM_COMBINE_RELATE_SLIDE_ID" val="background20179051_1"/>
  <p:tag name="KSO_WM_TAG_VERSION" val="1.0"/>
  <p:tag name="KSO_WM_TEMPLATE_CATEGORY" val="custom"/>
  <p:tag name="KSO_WM_TEMPLATE_COLOR_TYPE" val="1"/>
  <p:tag name="KSO_WM_TEMPLATE_INDEX" val="20182110"/>
  <p:tag name="KSO_WM_TEMPLATE_JOB_ID" val="2"/>
  <p:tag name="KSO_WM_TEMPLATE_MASTER_THUMB_INDEX" val="12"/>
  <p:tag name="KSO_WM_TEMPLATE_MASTER_TYPE" val="1"/>
  <p:tag name="KSO_WM_TEMPLATE_OUTLINE_ID" val="15"/>
  <p:tag name="KSO_WM_TEMPLATE_SCENE_ID" val="1"/>
  <p:tag name="KSO_WM_TEMPLATE_SUBCATEGORY" val="0"/>
  <p:tag name="KSO_WM_TEMPLATE_THUMBS_INDEX" val="1、4、5、10、11、16、21、24、25、26、30"/>
  <p:tag name="KSO_WM_TEMPLATE_TOPIC_DEFAULT" val="1"/>
  <p:tag name="KSO_WM_TEMPLATE_TOPIC_ID" val="2869567"/>
  <p:tag name="KSO_WM_UNIT_SHOW_EDIT_AREA_INDICATION" val="0"/>
</p:tagLst>
</file>

<file path=ppt/tags/tag387.xml><?xml version="1.0" encoding="utf-8"?>
<p:tagLst xmlns:p="http://schemas.openxmlformats.org/presentationml/2006/main">
  <p:tag name="KSO_WM_BEAUTIFY_FLAG" val="#wm#"/>
  <p:tag name="KSO_WM_TAG_VERSION" val="3.0"/>
  <p:tag name="KSO_WM_TEMPLATE_CATEGORY" val="custom"/>
  <p:tag name="KSO_WM_TEMPLATE_INDEX" val="20231515"/>
  <p:tag name="KSO_WM_UNIT_COMPATIBLE" val="0"/>
  <p:tag name="KSO_WM_UNIT_DIAGRAM_ISNUMVISUAL" val="0"/>
  <p:tag name="KSO_WM_UNIT_DIAGRAM_ISREFERUNIT" val="0"/>
  <p:tag name="KSO_WM_UNIT_HIGHLIGHT" val="0"/>
  <p:tag name="KSO_WM_UNIT_ID" val="custom20231515_1*a*1"/>
  <p:tag name="KSO_WM_UNIT_INDEX" val="1"/>
  <p:tag name="KSO_WM_UNIT_ISCONTENTSTITLE" val="0"/>
  <p:tag name="KSO_WM_UNIT_ISNUMDGMTITLE" val="0"/>
  <p:tag name="KSO_WM_UNIT_LAYERLEVEL" val="1"/>
  <p:tag name="KSO_WM_UNIT_NOCLEAR" val="0"/>
  <p:tag name="KSO_WM_UNIT_PRESET_TEXT" val="单击此处&#10;添加文档标题"/>
  <p:tag name="KSO_WM_UNIT_TYPE" val="a"/>
  <p:tag name="KSO_WM_UNIT_VALUE" val="30"/>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wm#"/>
  <p:tag name="KSO_WM_SLIDE_ID" val="custom20231515_1"/>
  <p:tag name="KSO_WM_SLIDE_INDEX" val="1"/>
  <p:tag name="KSO_WM_SLIDE_ITEM_CNT" val="0"/>
  <p:tag name="KSO_WM_SLIDE_LAYOUT" val="a_b"/>
  <p:tag name="KSO_WM_SLIDE_LAYOUT_CNT" val="1_1"/>
  <p:tag name="KSO_WM_SLIDE_SUBTYPE" val="pureTxt"/>
  <p:tag name="KSO_WM_SLIDE_TYPE" val="title"/>
  <p:tag name="KSO_WM_TAG_VERSION" val="1.0"/>
  <p:tag name="KSO_WM_TEMPLATE_CATEGORY" val="custom"/>
  <p:tag name="KSO_WM_TEMPLATE_COLOR_TYPE" val="0"/>
  <p:tag name="KSO_WM_TEMPLATE_INDEX" val="20231515"/>
  <p:tag name="KSO_WM_TEMPLATE_MASTER_TYPE" val="0"/>
  <p:tag name="KSO_WM_TEMPLATE_SUBCATEGORY" val="29"/>
  <p:tag name="KSO_WM_TEMPLATE_THUMBS_INDEX" val="1、9"/>
</p:tagLst>
</file>

<file path=ppt/tags/tag39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1"/>
  <p:tag name="KSO_WM_UNIT_INDEX" val="1_1_1"/>
  <p:tag name="KSO_WM_UNIT_LAYERLEVEL" val="1_1_1"/>
  <p:tag name="KSO_WM_UNIT_TEXT_FILL_FORE_SCHEMECOLOR_INDEX" val="2"/>
  <p:tag name="KSO_WM_UNIT_TEXT_FILL_TYPE" val="1"/>
  <p:tag name="KSO_WM_UNIT_TYPE" val="l_h_i"/>
</p:tagLst>
</file>

<file path=ppt/tags/tag39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3"/>
  <p:tag name="KSO_WM_UNIT_INDEX" val="1_1_3"/>
  <p:tag name="KSO_WM_UNIT_LAYERLEVEL" val="1_1_1"/>
  <p:tag name="KSO_WM_UNIT_TEXT_FILL_FORE_SCHEMECOLOR_INDEX" val="2"/>
  <p:tag name="KSO_WM_UNIT_TEXT_FILL_TYPE" val="1"/>
  <p:tag name="KSO_WM_UNIT_TYPE" val="l_h_i"/>
</p:tagLst>
</file>

<file path=ppt/tags/tag39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1_4"/>
  <p:tag name="KSO_WM_UNIT_INDEX" val="1_1_4"/>
  <p:tag name="KSO_WM_UNIT_LAYERLEVEL" val="1_1_1"/>
  <p:tag name="KSO_WM_UNIT_SHADOW_SCHEMECOLOR_INDEX" val="14"/>
  <p:tag name="KSO_WM_UNIT_TEXT_FILL_FORE_SCHEMECOLOR_INDEX" val="2"/>
  <p:tag name="KSO_WM_UNIT_TEXT_FILL_TYPE" val="1"/>
  <p:tag name="KSO_WM_UNIT_TYPE" val="l_h_i"/>
</p:tagLst>
</file>

<file path=ppt/tags/tag39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1_2"/>
  <p:tag name="KSO_WM_UNIT_INDEX" val="1_1_2"/>
  <p:tag name="KSO_WM_UNIT_LAYERLEVEL" val="1_1_1"/>
  <p:tag name="KSO_WM_UNIT_SUBTYPE" val="d"/>
  <p:tag name="KSO_WM_UNIT_TEXT_FILL_FORE_SCHEMECOLOR_INDEX" val="5"/>
  <p:tag name="KSO_WM_UNIT_TEXT_FILL_TYPE" val="1"/>
  <p:tag name="KSO_WM_UNIT_TYPE" val="l_h_i"/>
</p:tagLst>
</file>

<file path=ppt/tags/tag39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39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1"/>
  <p:tag name="KSO_WM_UNIT_INDEX" val="1_2_1"/>
  <p:tag name="KSO_WM_UNIT_LAYERLEVEL" val="1_1_1"/>
  <p:tag name="KSO_WM_UNIT_TEXT_FILL_FORE_SCHEMECOLOR_INDEX" val="2"/>
  <p:tag name="KSO_WM_UNIT_TEXT_FILL_TYPE" val="1"/>
  <p:tag name="KSO_WM_UNIT_TYPE" val="l_h_i"/>
</p:tagLst>
</file>

<file path=ppt/tags/tag39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3"/>
  <p:tag name="KSO_WM_UNIT_INDEX" val="1_2_3"/>
  <p:tag name="KSO_WM_UNIT_LAYERLEVEL" val="1_1_1"/>
  <p:tag name="KSO_WM_UNIT_TEXT_FILL_FORE_SCHEMECOLOR_INDEX" val="2"/>
  <p:tag name="KSO_WM_UNIT_TEXT_FILL_TYPE" val="1"/>
  <p:tag name="KSO_WM_UNIT_TYPE" val="l_h_i"/>
</p:tagLst>
</file>

<file path=ppt/tags/tag39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2_4"/>
  <p:tag name="KSO_WM_UNIT_INDEX" val="1_2_4"/>
  <p:tag name="KSO_WM_UNIT_LAYERLEVEL" val="1_1_1"/>
  <p:tag name="KSO_WM_UNIT_SHADOW_SCHEMECOLOR_INDEX" val="14"/>
  <p:tag name="KSO_WM_UNIT_TEXT_FILL_FORE_SCHEMECOLOR_INDEX" val="2"/>
  <p:tag name="KSO_WM_UNIT_TEXT_FILL_TYPE" val="1"/>
  <p:tag name="KSO_WM_UNIT_TYPE" val="l_h_i"/>
</p:tagLst>
</file>

<file path=ppt/tags/tag39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39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1"/>
  <p:tag name="KSO_WM_UNIT_INDEX" val="1_4_1"/>
  <p:tag name="KSO_WM_UNIT_LAYERLEVEL" val="1_1_1"/>
  <p:tag name="KSO_WM_UNIT_TEXT_FILL_FORE_SCHEMECOLOR_INDEX" val="2"/>
  <p:tag name="KSO_WM_UNIT_TEXT_FILL_TYPE" val="1"/>
  <p:tag name="KSO_WM_UNIT_TYPE" val="l_h_i"/>
</p:tagLst>
</file>

<file path=ppt/tags/tag40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3"/>
  <p:tag name="KSO_WM_UNIT_INDEX" val="1_4_3"/>
  <p:tag name="KSO_WM_UNIT_LAYERLEVEL" val="1_1_1"/>
  <p:tag name="KSO_WM_UNIT_TEXT_FILL_FORE_SCHEMECOLOR_INDEX" val="2"/>
  <p:tag name="KSO_WM_UNIT_TEXT_FILL_TYPE" val="1"/>
  <p:tag name="KSO_WM_UNIT_TYPE" val="l_h_i"/>
</p:tagLst>
</file>

<file path=ppt/tags/tag40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4_4"/>
  <p:tag name="KSO_WM_UNIT_INDEX" val="1_4_4"/>
  <p:tag name="KSO_WM_UNIT_LAYERLEVEL" val="1_1_1"/>
  <p:tag name="KSO_WM_UNIT_SHADOW_SCHEMECOLOR_INDEX" val="14"/>
  <p:tag name="KSO_WM_UNIT_TEXT_FILL_FORE_SCHEMECOLOR_INDEX" val="2"/>
  <p:tag name="KSO_WM_UNIT_TEXT_FILL_TYPE" val="1"/>
  <p:tag name="KSO_WM_UNIT_TYPE" val="l_h_i"/>
</p:tagLst>
</file>

<file path=ppt/tags/tag40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40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a*1"/>
  <p:tag name="KSO_WM_UNIT_INDEX" val="1"/>
  <p:tag name="KSO_WM_UNIT_ISCONTENTSTITLE" val="0"/>
  <p:tag name="KSO_WM_UNIT_ISNUMDGMTITLE" val="0"/>
  <p:tag name="KSO_WM_UNIT_LAYERLEVEL" val="1"/>
  <p:tag name="KSO_WM_UNIT_NOCLEAR" val="0"/>
  <p:tag name="KSO_WM_UNIT_PRESET_TEXT" val="单击此处添加标题"/>
  <p:tag name="KSO_WM_UNIT_TEXT_FILL_FORE_SCHEMECOLOR_INDEX" val="5"/>
  <p:tag name="KSO_WM_UNIT_TEXT_FILL_TYPE" val="1"/>
  <p:tag name="KSO_WM_UNIT_TYPE" val="a"/>
  <p:tag name="KSO_WM_UNIT_VALUE" val="11"/>
</p:tagLst>
</file>

<file path=ppt/tags/tag40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2_2"/>
  <p:tag name="KSO_WM_UNIT_INDEX" val="1_2_2"/>
  <p:tag name="KSO_WM_UNIT_LAYERLEVEL" val="1_1_1"/>
  <p:tag name="KSO_WM_UNIT_SUBTYPE" val="d"/>
  <p:tag name="KSO_WM_UNIT_TEXT_FILL_FORE_SCHEMECOLOR_INDEX" val="6"/>
  <p:tag name="KSO_WM_UNIT_TEXT_FILL_TYPE" val="1"/>
  <p:tag name="KSO_WM_UNIT_TYPE" val="l_h_i"/>
</p:tagLst>
</file>

<file path=ppt/tags/tag40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4_2"/>
  <p:tag name="KSO_WM_UNIT_INDEX" val="1_4_2"/>
  <p:tag name="KSO_WM_UNIT_LAYERLEVEL" val="1_1_1"/>
  <p:tag name="KSO_WM_UNIT_SUBTYPE" val="d"/>
  <p:tag name="KSO_WM_UNIT_TEXT_FILL_FORE_SCHEMECOLOR_INDEX" val="8"/>
  <p:tag name="KSO_WM_UNIT_TEXT_FILL_TYPE" val="1"/>
  <p:tag name="KSO_WM_UNIT_TYPE" val="l_h_i"/>
</p:tagLst>
</file>

<file path=ppt/tags/tag406.xml><?xml version="1.0" encoding="utf-8"?>
<p:tagLst xmlns:p="http://schemas.openxmlformats.org/presentationml/2006/main">
  <p:tag name="KSO_WM_BEAUTIFY_FLAG" val="#wm#"/>
  <p:tag name="KSO_WM_DIAGRAM_GROUP_CODE" val="l1-1"/>
  <p:tag name="KSO_WM_SLIDE_DIAGTYPE" val="l"/>
  <p:tag name="KSO_WM_SLIDE_ID" val="custom20202633_4"/>
  <p:tag name="KSO_WM_SLIDE_INDEX" val="4"/>
  <p:tag name="KSO_WM_SLIDE_ITEM_CNT" val="6"/>
  <p:tag name="KSO_WM_SLIDE_LAYOUT" val="a_b_l"/>
  <p:tag name="KSO_WM_SLIDE_LAYOUT_CNT" val="1_1_1"/>
  <p:tag name="KSO_WM_SLIDE_SUBTYPE" val="diag"/>
  <p:tag name="KSO_WM_SLIDE_TYPE" val="contents"/>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0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40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40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41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41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412.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1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1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15.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1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1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18.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1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42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42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42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42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424.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2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2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27.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2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2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30.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3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3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33.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3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3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36.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3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43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43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44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44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442.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4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44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44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44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44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448.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4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5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51.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5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45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45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45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45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457.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5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5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60.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6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6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63.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6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6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66.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6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46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46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47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47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472.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7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7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75.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7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7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78.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7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48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48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48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48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484.xml><?xml version="1.0" encoding="utf-8"?>
<p:tagLst xmlns:p="http://schemas.openxmlformats.org/presentationml/2006/main">
  <p:tag name="KSO_WM_BEAUTIFY_FLAG" val="#wm#"/>
  <p:tag name="KSO_WM_SLIDE_BACKGROUND_TYPE" val="general"/>
  <p:tag name="KSO_WM_SLIDE_BK_DARK_LIGHT" val="2"/>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8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8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87.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8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48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490.xml><?xml version="1.0" encoding="utf-8"?>
<p:tagLst xmlns:p="http://schemas.openxmlformats.org/presentationml/2006/main">
  <p:tag name="KSO_WM_BEAUTIFY_FLAG" val="#wm#"/>
  <p:tag name="KSO_WM_SLIDE_BACKGROUND_TYPE" val="general"/>
  <p:tag name="KSO_WM_SLIDE_BK_DARK_LIGHT" val="2"/>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49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2_Office 主题​​">
  <a:themeElements>
    <a:clrScheme name="自定义 2524">
      <a:dk1>
        <a:srgbClr val="000000"/>
      </a:dk1>
      <a:lt1>
        <a:srgbClr val="FFFFFF"/>
      </a:lt1>
      <a:dk2>
        <a:srgbClr val="332103"/>
      </a:dk2>
      <a:lt2>
        <a:srgbClr val="FAE9CF"/>
      </a:lt2>
      <a:accent1>
        <a:srgbClr val="D31B1B"/>
      </a:accent1>
      <a:accent2>
        <a:srgbClr val="D83017"/>
      </a:accent2>
      <a:accent3>
        <a:srgbClr val="ED3908"/>
      </a:accent3>
      <a:accent4>
        <a:srgbClr val="EC5405"/>
      </a:accent4>
      <a:accent5>
        <a:srgbClr val="D58205"/>
      </a:accent5>
      <a:accent6>
        <a:srgbClr val="DCCB0F"/>
      </a:accent6>
      <a:hlink>
        <a:srgbClr val="304FFE"/>
      </a:hlink>
      <a:folHlink>
        <a:srgbClr val="492067"/>
      </a:folHlink>
    </a:clrScheme>
    <a:fontScheme name="自定义 66">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3_Office 主题​​">
  <a:themeElements>
    <a:clrScheme name="">
      <a:dk1>
        <a:srgbClr val="000000"/>
      </a:dk1>
      <a:lt1>
        <a:srgbClr val="FEFFFF"/>
      </a:lt1>
      <a:dk2>
        <a:srgbClr val="EBB7C1"/>
      </a:dk2>
      <a:lt2>
        <a:srgbClr val="FFFFFF"/>
      </a:lt2>
      <a:accent1>
        <a:srgbClr val="A21D36"/>
      </a:accent1>
      <a:accent2>
        <a:srgbClr val="D4625E"/>
      </a:accent2>
      <a:accent3>
        <a:srgbClr val="E8D58A"/>
      </a:accent3>
      <a:accent4>
        <a:srgbClr val="6C5274"/>
      </a:accent4>
      <a:accent5>
        <a:srgbClr val="696283"/>
      </a:accent5>
      <a:accent6>
        <a:srgbClr val="71A4A6"/>
      </a:accent6>
      <a:hlink>
        <a:srgbClr val="5FCBFB"/>
      </a:hlink>
      <a:folHlink>
        <a:srgbClr val="B759BC"/>
      </a:folHlink>
    </a:clrScheme>
    <a:fontScheme name="自定义 1">
      <a:majorFont>
        <a:latin typeface="微软雅黑"/>
        <a:ea typeface="汉仪旗黑-85S"/>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4_Office 主题​​">
  <a:themeElements>
    <a:clrScheme name="">
      <a:dk1>
        <a:srgbClr val="000000"/>
      </a:dk1>
      <a:lt1>
        <a:srgbClr val="FEFFFF"/>
      </a:lt1>
      <a:dk2>
        <a:srgbClr val="EBB7C1"/>
      </a:dk2>
      <a:lt2>
        <a:srgbClr val="FFFFFF"/>
      </a:lt2>
      <a:accent1>
        <a:srgbClr val="A21D36"/>
      </a:accent1>
      <a:accent2>
        <a:srgbClr val="D4625E"/>
      </a:accent2>
      <a:accent3>
        <a:srgbClr val="E8D58A"/>
      </a:accent3>
      <a:accent4>
        <a:srgbClr val="6C5274"/>
      </a:accent4>
      <a:accent5>
        <a:srgbClr val="696283"/>
      </a:accent5>
      <a:accent6>
        <a:srgbClr val="71A4A6"/>
      </a:accent6>
      <a:hlink>
        <a:srgbClr val="5FCBFB"/>
      </a:hlink>
      <a:folHlink>
        <a:srgbClr val="B759BC"/>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47</Paragraphs>
  <Slides>24</Slides>
  <Notes>22</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24</vt:i4>
      </vt:variant>
    </vt:vector>
  </HeadingPairs>
  <TitlesOfParts>
    <vt:vector baseType="lpstr" size="34">
      <vt:lpstr>Arial</vt:lpstr>
      <vt:lpstr>Calibri</vt:lpstr>
      <vt:lpstr>微软雅黑</vt:lpstr>
      <vt:lpstr>汉仪旗黑-85S</vt:lpstr>
      <vt:lpstr>思源黑体 CN Bold</vt:lpstr>
      <vt:lpstr>仿宋</vt:lpstr>
      <vt:lpstr>Calibri Light</vt:lpstr>
      <vt:lpstr>隶书</vt:lpstr>
      <vt:lpstr>汉仪尚巍手书W</vt:lpstr>
      <vt:lpstr>Office Theme</vt:lpstr>
      <vt:lpstr>特征选择算法及其在基于内容图像检索中的应用研究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2024-09-15T16:09:29.299</cp:lastPrinted>
  <dcterms:created xsi:type="dcterms:W3CDTF">2024-09-15T08:09:29Z</dcterms:created>
  <dcterms:modified xsi:type="dcterms:W3CDTF">2024-09-15T08:09:37Z</dcterms:modified>
</cp:coreProperties>
</file>