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03D17-CC8F-4730-8438-F87DF40F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587AB-4659-43CA-B055-128F5819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E2FDD-9C4C-4073-AB59-D31B81C0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8D93B-E1A5-4EBE-BE7F-FC73A2B14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3F59F8-6F67-4F04-9DFD-7E690D37A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EB070F-4290-4F33-94EC-6968F47D3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6677B4-9B79-4327-B10F-E23DEE0AA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F619A-3041-432B-BB3D-CC1B58F0B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217E7-39BE-4272-80BA-44F2D771B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40996-E2E8-4E7A-822C-F14212287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89355-A438-4F62-BDC8-A1C47F944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55120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预防打架事件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打架事件的危害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打架事件的原因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预防打架事件的措施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打架事件的应对策略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打架事件的危害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打架事件可能导致身体伤害，如划伤、淤青、骨折等，甚至可能危及生命。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4" r="1733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打架事件会给参与者和目击者带来心理创伤，如恐惧、焦虑、抑郁等，影响心理健康。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打架事件可能导致学生被学校处分或开除，影响学业和未来发展。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打架事件是社会治安问题之一，可能导致社会不稳定和混乱。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打架事件需要警方和司法机关介入处理，浪费了大量的公共资源。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司法资源浪费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打架事件容易引发社会不良风气，影响社会道德风尚。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影响社会风气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打架事件可能给学校带来负面影响，损害学校的声誉和形象。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学校声誉受损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打架事件可能导致校园安全问题，威胁其他学生的生命和财产安全。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打架事件可能破坏校园和谐氛围，恶化学校教育环境。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教育环境恶化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对学校的危害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打架事件的原因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情绪不稳定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有些人情绪容易激动，遇到刺激时容易失去理智，进而采取暴力行为。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自卑感强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有些人因为自卑，可能通过打架来证明自己的实力或引起他人的注意。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一些人可能因为缺乏有效的沟通技巧，倾向于用拳头代替言语。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家庭中存在矛盾或冲突，可能让孩子产生焦虑和压力，进而采取暴力行为。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家庭教育不当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家庭中过于溺爱或过于严厉的教育方式，可能导致孩子缺乏正确的价值观和行为准则。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缺乏家庭关爱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孩子在家庭中感到被忽视或无足轻重，可能通过打架来寻求关注。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500" r="105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媒体中过度渲染暴力场面，可能对青少年产生不良影响，促使他们模仿暴力行为。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042" r="9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社会中存在的不公平现象，可能让一些人感到不满和愤怒，进而采取暴力手段。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社会不公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社区中存在不良风气或治安问题，可能为打架事件的发生提供环境。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社区环境不佳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学校管理不严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学校对学生行为管理不严格，可能导致学生有恃无恐，发生打架事件。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竞争压力大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学生面临较大的学业和竞争压力，可能因为情绪问题而发生打架事件。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校园中存在的欺凌现象，可能导致学生之间发生打架事件。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预防打架事件的措施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https://d.book118.com/827155120024006041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2024-09-13T20:01:16.085</cp:lastPrinted>
  <dcterms:created xsi:type="dcterms:W3CDTF">2024-09-13T12:01:16Z</dcterms:created>
  <dcterms:modified xsi:type="dcterms:W3CDTF">2024-09-13T12:01:18Z</dcterms:modified>
</cp:coreProperties>
</file>