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B8DB47-772A-4A1A-9645-E114D9C0D5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4D756A-2DB8-4ADD-A848-7FFA4145A0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86FE28D-996F-4692-B27D-0F8B0E2194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6E6BA47-0C69-4A99-AF2A-620684DACA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745851B-F924-48F7-9B26-0821B90D0D2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26BEE16-6144-477D-B783-1EF91588C84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1DC9F8F-9B8D-4C2D-A22C-6066511B055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006C0B-D85D-4913-AD01-E98BB868B3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B879C75-EAE4-47DD-B560-7AB8B4A0A6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DC88E0-493A-48BF-B66F-140EDEB151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EC0E55-AEBA-4D12-9A03-C63D3DBBA6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60061155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2024大湾区金融行业环境信息披露现状研究与建议</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汇报人：文小库</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2024-01-13</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大湾区金融行业环境信息披露现状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国际金融行业环境信息披露的经验与启示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对大湾区金融行业环境信息披露的建议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随着全球环境问题日益严重，企业环境信息披露逐渐成为公众关注的焦点。大湾区作为中国经济发展的重要引擎，其金融行业在此背景下所面临的环境信息披露压力与日俱增。</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研究背景</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通过对大湾区金融行业环境信息披露现状的研究，有助于推动该地区企业提高环境透明度，加强投资者对企业可持续性的评估，促进绿色金融的发展，进而对全球环境保护产生积极影响。</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研究意义</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本研究主要聚焦于大湾区金融行业，包括银行、证券、保险等主要金融机构的环境信息披露情况。</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研究范围</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本研究采用文献综述、深度访谈、问卷调查和实地观察等多种研究方法，以确保研究的全面性和深入性。首先，通过文献综述了解国内外环境信息披露的最新理论和实践；其次，通过深度访谈和问卷调查收集大湾区金融行业环境信息披露的实际情况和存在的问题；最后，通过实地观察对金融机构的环境信息披露进行评估，并提出相应的改进建议。</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研究方法</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研究范围与方法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大湾区金融行业环境信息披露现状</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披露内容</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金融机构披露的环境信息主要包括公司环保政策、环境风险管理和环保绩效等，但具体的披露程度和详细程度存在差异。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披露标准</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目前大湾区金融行业环境信息披露尚未形成统一标准，各金融机构采用的标准和披露格式不尽相同。</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披露比例</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大部分金融机构已经意识到环境信息披露的重要性，并开始发布相关报告，但仍有部分金融机构未进行披露。</a:t>
            </a:r>
          </a:p>
        </p:txBody>
      </p:sp>
      <p:pic>
        <p:nvPicPr>
          <p:cNvPr id="10" name="Picture 10"/>
          <p:cNvPicPr>
            <a:picLocks noChangeAspect="1"/>
          </p:cNvPicPr>
          <p:nvPr/>
        </p:nvPicPr>
        <p:blipFill>
          <a:blip r:embed="rId2"/>
          <a:srcRect t="17667" b="17667"/>
          <a:stretch>
            <a:fillRect/>
          </a:stretch>
        </p:blipFill>
        <p:spPr>
          <a:xfrm>
            <a:off x="869006" y="1293634"/>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披露的整体情况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399" b="183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026" b="180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294" b="18294"/>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主要金融机构的披露状况</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大型商业银行</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大型商业银行在环境信息披露方面较为积极，披露内容较为全面，包括绿色金融业务、碳排放量等具体数据。</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保险公司</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保险公司主要从风险管理和产品创新的角度进行环境信息披露，如推出绿色保险产品、加强环境风险管理等。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证券公司</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证券公司主要从投资研究的角度进行环境信息披露，如推出绿色投资研究报告、加强上市公司环境信息核查等。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部分金融机构仍未进行环境信息披露，或者仅进行了简单披露，缺乏具体数据和细节。</a:t>
            </a:r>
          </a:p>
        </p:txBody>
      </p:sp>
      <p:pic>
        <p:nvPicPr>
          <p:cNvPr id="6" name="Picture 6"/>
          <p:cNvPicPr>
            <a:picLocks noChangeAspect="1"/>
          </p:cNvPicPr>
          <p:nvPr/>
        </p:nvPicPr>
        <p:blipFill>
          <a:blip r:embed="rId2"/>
          <a:srcRect t="9625" b="96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信息披露不充分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由于缺乏统一标准，各金融机构在披露格式、内容、指标等方面存在较大差异，影响信息比较和评估。</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信息披露不规范</a:t>
            </a:r>
          </a:p>
        </p:txBody>
      </p:sp>
      <p:pic>
        <p:nvPicPr>
          <p:cNvPr id="10" name="Picture 10"/>
          <p:cNvPicPr>
            <a:picLocks noChangeAspect="1"/>
          </p:cNvPicPr>
          <p:nvPr/>
        </p:nvPicPr>
        <p:blipFill>
          <a:blip r:embed="rId3"/>
          <a:srcRect l="10667" r="10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250" r="122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部分金融机构披露的环境信息质量不高，缺乏独立第三方的审核和验证，可信度有待提高。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信息披露质量不高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信息披露存在的问题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国际金融行业环境信息披露的经验与启示</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https://d.book118.com/827160061155006030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2024-09-02T16:00:10.847</cp:lastPrinted>
  <dcterms:created xsi:type="dcterms:W3CDTF">2024-09-02T08:00:10Z</dcterms:created>
  <dcterms:modified xsi:type="dcterms:W3CDTF">2024-09-02T08:00:12Z</dcterms:modified>
</cp:coreProperties>
</file>