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7FF4365-F9C5-46C9-ADC7-3A7897E56F2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4FDE4-9370-48CB-9FED-1FA71FFF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7754F-D955-4E8B-B417-FFB7FB3A3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DCAE2-3126-41CE-A60A-9E8EBBB7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39D51-830F-4799-A2AA-815514BFE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39019A-1864-4A64-885E-770FA9850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36FA2C-CCFA-45DB-A3D1-9241E21B4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4D65C0-5606-4775-9273-4FAB889DC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096EC-0F4D-482E-8775-C1F7F425E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51860-D08F-4811-9BC8-1A9BEED7C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EACC5-2D7E-4229-BD20-28E6D3D81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E74B5-1754-49E0-BE08-B7D38D2FD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CADB7D1-7E62-4E37-964D-7E66EE25D2B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DE775A2-7C55-46C7-BA5A-76F47043FC5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6103320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安全生产知识竞赛组织方案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安全生产知识竞赛组织方案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参赛团队组建及培训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赛事宣传及筹备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赛事实施及管理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评审及奖项颁发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安全生产知识竞赛组织方案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https://d.book118.com/827161033200006054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安全生产知识竞赛组织方案</vt:lpstr>
      <vt:lpstr>目录</vt:lpstr>
      <vt:lpstr>第1章 安全生产知识竞赛组织方案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2024-09-29T10:52:11.123</cp:lastPrinted>
  <dcterms:created xsi:type="dcterms:W3CDTF">2024-09-29T02:52:11Z</dcterms:created>
  <dcterms:modified xsi:type="dcterms:W3CDTF">2024-09-29T02:52:13Z</dcterms:modified>
</cp:coreProperties>
</file>