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7C90A9-81FD-43D0-9678-739D072E72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1CAD7E-2556-4689-B7CB-5159BBB71C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480CD9-5CA7-41B5-B7AE-7281861FFD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44CF7A-A3AB-460C-8BC0-27ADBA54B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300BB6-C076-4E24-9EFD-BCC4E5C76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4F965AB-2DAF-407B-A4C9-9D6B33B7F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3923D7-F8CD-4932-9221-EF96740F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025083-96D0-4B98-97EF-1606DA1614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4EBBE8-5FF1-4BAA-B3D4-DC6B1932A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898BB4-31DA-4183-8328-FE5CBF195C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9D3B9E3-294B-4D7F-B64D-5EAEA6E14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716112602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海洋经济行业2024年质量管理与制度优化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2023-12-27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制度优化与流程再造设计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人才培养与团队建设策略部署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信息化技术在质量管理和制度优化中应用前景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合作交流与政策环境改善建议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行业现状及发展趋势分析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79" b="257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79" b="257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海洋经济行业概述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海洋经济定义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海洋经济是指开发、利用和保护海洋的各类产业活动，以及与之相关联的经济活动的总称。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海洋经济产业分类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主要包括海洋渔业、海洋交通运输业、海洋船舶工业、海盐业、海洋油气业、滨海旅游业等。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海洋经济的重要性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海洋经济是国家经济的重要组成部分，对于维护国家海洋权益、推动经济发展、促进就业等具有重要意义。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中国海洋经济在近年来得到了快速发展，海洋产业体系不断完善，海洋科技创新能力逐步提升，海洋生态环境保护得到加强。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国内发展现状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发达国家如美国、日本、欧洲等国家的海洋经济发展较为成熟，拥有先进的海洋科技和完善的海洋产业体系。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国外发展现状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9042" r="190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与发达国家相比，中国海洋经济在产业结构、科技水平、资源利用效率等方面还存在一定差距。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国内外发展差异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国内外发展现状对比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国际合作与交流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随着全球化进程的加速，国际合作与交流在推动海洋经济发展中的作用将越来越重要，包括共同开发海洋资源、加强海洋科技合作等。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产业升级与转型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随着全球经济的不断变化和科技的进步，海洋经济行业将不断进行产业升级和转型，向更高附加值、更环保、更智能的方向发展。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科技创新驱动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科技创新将成为推动海洋经济发展的重要动力，包括深海探测、海洋生物资源开发、海洋新能源等领域的技术创新将不断涌现。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可持续发展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在全球气候变化和资源紧张的背景下，可持续发展将成为海洋经济行业的重要发展方向，包括加强海洋生态环境保护、提高资源利用效率等。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质量管理体系建设与完善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评估目的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了解当前质量管理体系的优缺点，为引进先进质量管理体系和持续改进提供基础。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评估内容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包括组织结构、流程管理、资源配置、持续改进等方面。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采用问卷调查、访谈、资料分析等多种方法，确保评估结果的客观性和准确性。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现有质量管理体系评估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3701" y="4884250"/>
            <a:ext cx="3947500" cy="3947500"/>
          </a:xfrm>
          <a:prstGeom prst="ellipse">
            <a:avLst/>
          </a:prstGeom>
          <a:solidFill>
            <a:schemeClr val="accent1">
              <a:alpha val="9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493562" y="4996164"/>
            <a:ext cx="3947500" cy="3947500"/>
          </a:xfrm>
          <a:prstGeom prst="ellipse">
            <a:avLst/>
          </a:prstGeom>
          <a:solidFill>
            <a:schemeClr val="accent1">
              <a:alpha val="89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110800" y="4996164"/>
            <a:ext cx="3947500" cy="3947500"/>
          </a:xfrm>
          <a:prstGeom prst="ellipse">
            <a:avLst/>
          </a:prstGeom>
          <a:solidFill>
            <a:schemeClr val="accent3">
              <a:alpha val="7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27301" y="3379716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选择适合海洋经济行业的先进质量管理体系，如ISO 9001、六西格玛等。</a:t>
            </a:r>
          </a:p>
        </p:txBody>
      </p:sp>
      <p:cxnSp>
        <p:nvCxnSpPr>
          <p:cNvPr id="6" name="Connector 6"/>
          <p:cNvCxnSpPr/>
          <p:nvPr/>
        </p:nvCxnSpPr>
        <p:spPr>
          <a:xfrm flipH="1" flipV="1">
            <a:off x="2820348" y="4411889"/>
            <a:ext cx="0" cy="578834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318427" y="5815372"/>
            <a:ext cx="795445" cy="795445"/>
          </a:xfrm>
          <a:custGeom>
            <a:rect l="l" t="t" r="r" b="b"/>
            <a:pathLst>
              <a:path w="304800" h="304800">
                <a:moveTo>
                  <a:pt x="130883" y="184766"/>
                </a:moveTo>
                <a:lnTo>
                  <a:pt x="35557" y="89516"/>
                </a:lnTo>
                <a:cubicBezTo>
                  <a:pt x="-11849" y="144323"/>
                  <a:pt x="-11849" y="225219"/>
                  <a:pt x="35557" y="280016"/>
                </a:cubicBezTo>
                <a:lnTo>
                  <a:pt x="130883" y="184766"/>
                </a:lnTo>
                <a:close/>
                <a:moveTo>
                  <a:pt x="190510" y="39605"/>
                </a:moveTo>
                <a:lnTo>
                  <a:pt x="190510" y="179108"/>
                </a:lnTo>
                <a:lnTo>
                  <a:pt x="91907" y="277749"/>
                </a:lnTo>
                <a:cubicBezTo>
                  <a:pt x="114081" y="294303"/>
                  <a:pt x="141018" y="304800"/>
                  <a:pt x="170783" y="304800"/>
                </a:cubicBezTo>
                <a:cubicBezTo>
                  <a:pt x="244821" y="304800"/>
                  <a:pt x="304800" y="244897"/>
                  <a:pt x="304800" y="170888"/>
                </a:cubicBezTo>
                <a:cubicBezTo>
                  <a:pt x="304810" y="103661"/>
                  <a:pt x="254965" y="49187"/>
                  <a:pt x="190510" y="39605"/>
                </a:cubicBezTo>
                <a:close/>
                <a:moveTo>
                  <a:pt x="152400" y="152552"/>
                </a:moveTo>
                <a:lnTo>
                  <a:pt x="152400" y="0"/>
                </a:lnTo>
                <a:cubicBezTo>
                  <a:pt x="110881" y="2572"/>
                  <a:pt x="73371" y="18459"/>
                  <a:pt x="43082" y="43215"/>
                </a:cubicBezTo>
                <a:lnTo>
                  <a:pt x="152400" y="15255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 flipH="1" flipV="1">
            <a:off x="6084550" y="3852263"/>
            <a:ext cx="0" cy="1143902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tail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9" name="Freeform 9"/>
          <p:cNvSpPr/>
          <p:nvPr/>
        </p:nvSpPr>
        <p:spPr>
          <a:xfrm>
            <a:off x="9172034" y="5917816"/>
            <a:ext cx="590558" cy="59055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0" name="Connector 10"/>
          <p:cNvCxnSpPr/>
          <p:nvPr/>
        </p:nvCxnSpPr>
        <p:spPr>
          <a:xfrm flipH="1" flipV="1">
            <a:off x="9467312" y="3097081"/>
            <a:ext cx="0" cy="189908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1379651" y="2930838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引进目标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884400" y="2688361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制定详细的引进计划，包括时间表、资源投入、培训安排等。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636750" y="2254182"/>
            <a:ext cx="289560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引进计划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67162" y="1997007"/>
            <a:ext cx="2400300" cy="885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按照计划逐步推进，确保引进过程的顺利进行。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019512" y="1572512"/>
            <a:ext cx="2543175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7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引进实施</a:t>
            </a:r>
          </a:p>
        </p:txBody>
      </p:sp>
      <p:sp>
        <p:nvSpPr>
          <p:cNvPr id="16" name="Freeform 16"/>
          <p:cNvSpPr/>
          <p:nvPr/>
        </p:nvSpPr>
        <p:spPr>
          <a:xfrm>
            <a:off x="5704906" y="5851529"/>
            <a:ext cx="759288" cy="759288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先进质量管理体系引进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0718" r="1071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通过定期的内部审核、管理评审、客户满意度调查等手段，不断发现和改进存在的问题，提高质量管理体系的有效性和效率。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鼓励员工提出创新性的想法和建议，通过设立创新奖励机制、组织创新竞赛等方式，激发员工的创新意识和积极性。同时，加强与科研机构、高校等的合作，引进外部创新资源，提升企业的整体创新能力。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创新能力提升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持续改进与创新能力提升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制度优化与流程再造设计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对海洋经济行业现有制度流程进行全面梳理，识别存在的问题和瓶颈。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制度流程梳理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针对梳理出的问题，进行深入分析，找出根本原因。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问题诊断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评估现有制度流程对海洋经济行业发展的影响，明确优化的必要性和紧迫性。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影响评估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现有制度流程诊断分析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结合行业发展趋势和实际需求，提出制度创新的方向和目标。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方案评估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对优化方案进行评估，确保其科学性和可行性。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优化方案设计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制定具体的优化方案，包括制度内容的调整、补充和完善。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制度创新及优化方案设计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https://d.book118.com/827161126021006032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2024-09-04T18:17:51.376</cp:lastPrinted>
  <dcterms:created xsi:type="dcterms:W3CDTF">2024-09-04T10:17:51Z</dcterms:created>
  <dcterms:modified xsi:type="dcterms:W3CDTF">2024-09-04T10:17:53Z</dcterms:modified>
</cp:coreProperties>
</file>