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17562-8D10-4F33-A21B-CCD4A47B4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39216-9810-4932-AD04-373B3B2C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F2097-D1D1-4430-B118-2FDDFA4C6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43792-C1FB-420D-BD9E-6081FB0E5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A8522-8DA6-404F-8DF5-CD83466A2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EEE25D-F20E-4CD7-B767-5BB9D590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CE714A-E635-4EF6-B172-F3218849B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4844A-68E0-4FA1-A395-1318B8F92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2D85E-08D2-4E54-A243-B0B77DF6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80503-D23B-40E6-BF75-B5F617A8C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BCC43-BFD3-4E05-9B4D-2BCFB9C6A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63051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心理健康教育影响因素分析报告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心理健康教育的定义与重要性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影响心理健康教育的因素分析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心理健康教育策略与建议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035" b="130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766" r="47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15" b="1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随着社会的发展，人们的生活节奏加快，心理健康问题日益突出，成为社会关注的热点。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心理健康教育在学校教育中的地位逐渐提升，成为促进学生全面发展的重要组成部分。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家庭教育对孩子的心理健康有着深远的影响，家长的教育方式和家庭环境对孩子的心理发展起着至关重要的作用。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通过对心理健康教育的影响因素进行分析，为提高心理健康教育效果提供理论支持和实践指导。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有助于深入了解影响学生心理健康的因素，为学校和家庭提供有针对性的教育建议，促进学生心理健康发展。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心理健康教育的定义与重要性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心理健康教育是指通过一系列的教育活动，帮助个体了解和掌握心理健康知识，培养积极心理品质，提高应对压力和挫折的能力，预防心理问题和疾病的教育过程。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旨在促进个体心理的健康发展，提高心理素质，增强自我认知、情绪管理和社会适应能力。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维护个体心理健康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心理健康教育可以帮助个体了解心理健康知识，认识心理问题，掌握应对策略，预防心理问题和疾病，维护和促进个体心理健康。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通过心理健康教育，个体可以培养积极心理品质，增强自信心、自我调节能力、创新能力和适应能力等，提高心理素质。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促进个体全面发展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心理健康教育关注个体的认知、情感、意志和行为等方面的发展，有助于个体全面发展和实现自我价值。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建设和谐社会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良好的心理素质是社会稳定和发展的重要基础，心理健康教育对于建设和谐社会具有重要意义。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影响心理健康教育的因素分析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家庭氛围对孩子的心理健康有着深远的影响。一个充满爱、支持和鼓励的家庭环境有助于培养孩子的自尊心和自信心，而紧张、冲突或冷漠的家庭环境可能导致孩子出现焦虑、抑郁等心理问题。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家庭教育方式的不同也会影响孩子的心理健康。专制、控制性的教育方式可能导致孩子产生逆反心理或自卑感，而民主、开放的教育方式则有助于培养孩子的自主性和适应能力。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家庭经济状况也可能影响孩子的心理健康。贫困或经济压力可能导致家庭成员之间出现矛盾和冲突，增加孩子的心理压力，而经济条件较好的家庭则可能提供更多的资源和支持，有利于孩子的心理健康发展。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https://d.book118.com/827163051002006051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2024-09-23T18:21:30.318</cp:lastPrinted>
  <dcterms:created xsi:type="dcterms:W3CDTF">2024-09-23T10:21:30Z</dcterms:created>
  <dcterms:modified xsi:type="dcterms:W3CDTF">2024-09-23T10:21:32Z</dcterms:modified>
</cp:coreProperties>
</file>