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4DC70-6EDC-406E-A6DE-6FD9FA3D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E4CDF-12F1-47EA-9076-6F3E13AD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2AD8F-A748-413D-AA58-4C6B6411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516B0-8426-41A7-B076-6D5EDF359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4E7EE-DD14-4862-8932-B3E518458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72958-099B-425A-B31A-3F214FD3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9595E-5025-4EEB-9AC3-26A647A3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33041-15BC-4825-AB27-B8417B2AF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28A69-5DD8-436E-AC22-E003470B5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A211F-72D2-4D30-A6CB-700116F86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6A95-B180-4ADF-A19C-2C8F2A6A5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3105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基础件制造业信息化与互联网应用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基础件制造业信息化现状分析
 互联网技术在基础件制造业的应用
 基础件制造业信息化面临的挑战
 基础件制造业信息化发展趋势
 基础件制造业信息化与互联网应用对策
 基础件制造业信息化与互联网应用案例分析
 基础件制造业信息化与互联网应用的经济效益评价
 基础件制造业信息化与互联网应用的社会效益分析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基础件制造业信息化与互联网应用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基础件制造业信息化发展水平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化基础薄弱，应用层次较低：多数基础件制造企业信息化建设水平较低，信息化投入不足，信息化建设滞后，信息化应用程度较低，主要集中在基础数据的录入和管理，以及简单的办公自动化，缺乏对生产过程、产品质量、成本控制等方面的精细化管理。</a:t>
            </a:r>
          </a:p>
          <a:p>
            <a:r>
              <a:t>2. 信息化建设不均衡：基础件制造业信息化建设总体水平不高，但部分企业的信息化建设取得了显著成效，在生产管理、质量控制、成本控制等方面实现了信息化管理，提高了企业的生产效率和管理水平，但也存在着地区差异和行业差异，一些企业的信息化建设还比较落后。</a:t>
            </a:r>
          </a:p>
          <a:p>
            <a:r>
              <a:t>3. 信息化人才匮乏：基础件制造业的信息化建设需要大量的专业技术人才，但目前我国基础件制造业信息化人才严重缺乏，特别是熟悉信息技术和制造业的复合型人才，导致企业信息化建设难以顺利推进。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基础件制造业信息化建设面临的挑战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信息化投入不足：基础件制造业企业大多是中小企业，资金实力普遍较弱，信息化投入不足，难以满足信息化建设的需求。</a:t>
            </a:r>
          </a:p>
          <a:p>
            <a:r>
              <a:t>2. 信息化意识不强：部分基础件制造业企业管理者对信息化的认识不足，认为信息化建设是可有可无的事情，缺乏信息化建设的动力和热情，导致企业信息化建设难以推进。</a:t>
            </a:r>
          </a:p>
          <a:p>
            <a:r>
              <a:t>3. 信息化人才匮乏：基础件制造业信息化建设需要大量的信息化专业技术人才，但目前我国基础件制造业信息化人才严重缺乏，特别是熟悉信息技术和制造业的复合型人才，导致企业信息化建设难以顺利推进。</a:t>
            </a:r>
          </a:p>
          <a:p>
            <a:r>
              <a:t>4. 信息化安全问题：随着信息化建设的深入，基础件制造业企业面临着越来越多的信息化安全问题，如网络攻击、数据泄露、系统瘫痪等，这些问题严重威胁着企业的信息安全和生产安全。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互联网技术在基础件制造业的应用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基础件制造业信息化与互联网应用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互联网技术在基础件制造业的应用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基于互联网的协同设计与制造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利用互联网技术实现异地协同设计，打破地域限制，提高设计效率。</a:t>
            </a:r>
          </a:p>
          <a:p>
            <a:r>
              <a:t>2. 通过互联网平台共享设计资源，促进设计创新，减少重复劳动。</a:t>
            </a:r>
          </a:p>
          <a:p>
            <a:r>
              <a:t>3. 通过互联网技术实现设计与制造的协同，减少设计变更，提高生产效率。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基于互联网的供应链管理与优化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利用互联网技术实现供应链信息透明化，提高供应链协同效率。</a:t>
            </a:r>
          </a:p>
          <a:p>
            <a:r>
              <a:t>2. 通过互联网平台优化供应链物流，降低物流成本，提高供应链响应速度。</a:t>
            </a:r>
          </a:p>
          <a:p>
            <a:r>
              <a:t>3. 通过互联网技术实现供应链金融，提高供应链资金周转效率。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互联网技术在基础件制造业的应用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基于互联网的智能制造与控制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利用互联网技术实现制造过程的智能化控制，提高生产效率和产品质量。</a:t>
            </a:r>
          </a:p>
          <a:p>
            <a:r>
              <a:t>2. 通过互联网平台收集和分析制造数据，优化生产工艺，降低生产成本。</a:t>
            </a:r>
          </a:p>
          <a:p>
            <a:r>
              <a:t>3. 通过互联网技术实现制造过程的远程监控和管理，提高生产安全性。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基于互联网的个性化定制与柔性制造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利用互联网技术实现个性化定制产品的在线设计、下单和生产。</a:t>
            </a:r>
          </a:p>
          <a:p>
            <a:r>
              <a:t>2. 通过互联网平台收集个性化定制需求数据，优化产品设计和制造工艺。</a:t>
            </a:r>
          </a:p>
          <a:p>
            <a:r>
              <a:t>3. 通过互联网技术实现柔性制造系统，快速响应个性化定制需求，提高生产灵活性。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互联网技术在基础件制造业的应用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基于互联网的绿色制造与循环经济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利用互联网技术实现绿色制造过程的在线监控和管理，减少能源消耗和污染物排放。</a:t>
            </a:r>
          </a:p>
          <a:p>
            <a:r>
              <a:t>2. 通过互联网平台共享绿色制造技术和经验，提高绿色制造水平。</a:t>
            </a:r>
          </a:p>
          <a:p>
            <a:r>
              <a:t>3. 通过互联网技术促进循环经济的发展，实现资源的循环利用。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基于互联网的工业互联网与智能工厂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利用互联网技术实现工业设备的互联互通，提高生产效率和产品质量。</a:t>
            </a:r>
          </a:p>
          <a:p>
            <a:r>
              <a:t>2. 通过互联网平台收集和分析工业数据，优化生产工艺，降低生产成本。</a:t>
            </a:r>
          </a:p>
          <a:p>
            <a:r>
              <a:t>3. 通过互联网技术实现智能工厂的远程监控和管理，提高生产安全性。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基础件制造业信息化面临的挑战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基础件制造业信息化与互联网应用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信息孤岛与数据共享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基础件制造业企业多为中小企业，信息化建设水平参差不齐，缺乏统一的信息标准和平台，导致企业之间信息孤岛严重，难以实现数据共享。</a:t>
            </a:r>
          </a:p>
          <a:p>
            <a:r>
              <a:t>2. 数据共享涉及到企业核心数据和隐私安全，企业之间缺乏信任机制，不愿将数据共享给其他企业和平台。</a:t>
            </a:r>
          </a:p>
          <a:p>
            <a:r>
              <a:t>3. 缺乏有效的监管和政策支持，信息孤岛和数据共享问题难以从根本上解决。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人才短缺与技能差距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基础件制造业信息化建设需要大量信息技术和制造业复合型人才，但目前这类人才严重短缺。</a:t>
            </a:r>
          </a:p>
          <a:p>
            <a:r>
              <a:t>2. 传统制造业工人缺乏信息化技能，难以适应信息化和数字化生产环境。</a:t>
            </a:r>
          </a:p>
          <a:p>
            <a:r>
              <a:t>3. 人才培养滞后于行业发展，高等院校和职业院校的培养体系无法满足行业的需求。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技术瓶颈与创新不足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基础件制造业信息化需要先进的信息技术和装备，但目前一些关键技术尚未突破，制约了行业信息化发展。</a:t>
            </a:r>
          </a:p>
          <a:p>
            <a:r>
              <a:t>2. 企业创新能力不足，研发投入低，缺乏核心技术，难以在信息化领域取得突破。</a:t>
            </a:r>
          </a:p>
          <a:p>
            <a:r>
              <a:t>3. 产学研合作不畅，技术成果转化率低，缺乏有效的技术创新机制。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资金瓶颈与投资不足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基础件制造业大多为中小企业，资金实力较弱，难以拿出大量资金用于信息化建设。</a:t>
            </a:r>
          </a:p>
          <a:p>
            <a:r>
              <a:t>2. 政府和金融机构对基础件制造业信息化的支持力度不够，缺乏有效的资金扶持政策和措施。</a:t>
            </a:r>
          </a:p>
          <a:p>
            <a:r>
              <a:t>3. 社会资本对基础件制造业信息化的投资意愿不强，缺乏有效的投融资机制。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市场需求与应用不足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基础件制造业信息化需求市场还不成熟，客户对信息化产品和服务的认知程度不高，市场认可度和接受度较低。</a:t>
            </a:r>
          </a:p>
          <a:p>
            <a:r>
              <a:t>2. 企业的信息化应用意识不强，信息化投入不足，应用效果不佳，难以发挥信息化的价值。</a:t>
            </a:r>
          </a:p>
          <a:p>
            <a:r>
              <a:t>3. 缺乏有效的市场推广和宣传，信息化产品和服务难以被市场广泛接受。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网络安全与信息安全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基础件制造业信息化涉及到大量企业核心数据和敏感信息，网络安全和信息安全风险较高。</a:t>
            </a:r>
          </a:p>
          <a:p>
            <a:r>
              <a:t>2. 企业信息安全意识不强，缺乏有效的网络安全防护措施，容易受到黑客攻击和数据泄露等安全威胁。</a:t>
            </a:r>
          </a:p>
          <a:p>
            <a:r>
              <a:t>3. 缺乏统一的信息安全标准和监管体系，难以有效保障企业的信息安全。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基础件制造业信息化与互联网应用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工业互联网平台应用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基于工业互联网平台，构建覆盖设计、生产、营销、服务的全生命周期信息化管理体系，实现企业内部各部门、上下游供应商、客户之间的互联互通，形成协同高效的数字化网络。</a:t>
            </a:r>
          </a:p>
          <a:p>
            <a:r>
              <a:t>2. 利用工业互联网平台的大数据分析能力，对海量生产数据进行收集、存储、处理和分析，挖掘生产过程中的关键信息，实现生产过程的智能化控制和优化。</a:t>
            </a:r>
          </a:p>
          <a:p>
            <a:r>
              <a:t>3. 通过工业互联网平台，实现生产设备的互联互通和远程控制，实现设备的智能化管理和维护，提高设备的利用率和生产效率。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智能制造技术应用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应用人工智能技术，实现生产过程的智能化控制和优化，提高生产效率和产品质量。</a:t>
            </a:r>
          </a:p>
          <a:p>
            <a:r>
              <a:t>2. 应用物联网技术，实现生产设备的互联互通和远程控制，实现设备的智能化管理和维护，提高设备的利用率和生产效率。</a:t>
            </a:r>
          </a:p>
          <a:p>
            <a:r>
              <a:t>3. 应用大数据技术，对海量生产数据进行收集、存储、处理和分析，挖掘生产过程中的关键信息，实现生产过程的智能化控制和优化。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基础件制造业信息化发展趋势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云计算与边缘计算应用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利用云计算平台，实现企业信息化系统和应用的集中部署和管理，降低企业信息化建设和运维成本。</a:t>
            </a:r>
          </a:p>
          <a:p>
            <a:r>
              <a:t>2. 利用边缘计算技术，将计算、存储和网络资源部署到靠近数据源和设备的位置，实现企业信息化系统的本地化部署和运行，提高系统性能和可靠性。</a:t>
            </a:r>
          </a:p>
          <a:p>
            <a:r>
              <a:t>3. 利用云计算与边缘计算的结合，实现企业信息化系统的弹性伸缩和负载均衡，适应企业生产规模和业务需求的变化，降低企业信息化建设和运维成本。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移动互联网与物联网应用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利用移动互联网技术，实现企业信息化系统的移动化，使企业员工能够随时随地访问企业信息化系统和应用，实现移动办公和协同作业。</a:t>
            </a:r>
          </a:p>
          <a:p>
            <a:r>
              <a:t>2. 利用物联网技术，实现生产设备和产品的互联互通，实现设备和产品的智能化管理和控制，提高生产效率和产品质量。</a:t>
            </a:r>
          </a:p>
          <a:p>
            <a:r>
              <a:t>3. 利用移动互联网与物联网的结合，实现企业信息化系统的移动化和智能化，提高企业信息化系统的应用价值和使用效率。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https://d.book118.com/827163105154006043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基础件制造业信息化现状分析</vt:lpstr>
      <vt:lpstr> 基础件制造业信息化现状分析</vt:lpstr>
      <vt:lpstr> 基础件制造业信息化现状分析</vt:lpstr>
      <vt:lpstr> 互联网技术在基础件制造业的应用</vt:lpstr>
      <vt:lpstr> 互联网技术在基础件制造业的应用</vt:lpstr>
      <vt:lpstr> 互联网技术在基础件制造业的应用</vt:lpstr>
      <vt:lpstr> 互联网技术在基础件制造业的应用</vt:lpstr>
      <vt:lpstr> 基础件制造业信息化面临的挑战</vt:lpstr>
      <vt:lpstr> 基础件制造业信息化面临的挑战</vt:lpstr>
      <vt:lpstr> 基础件制造业信息化面临的挑战</vt:lpstr>
      <vt:lpstr> 基础件制造业信息化面临的挑战</vt:lpstr>
      <vt:lpstr> 基础件制造业信息化发展趋势</vt:lpstr>
      <vt:lpstr> 基础件制造业信息化发展趋势</vt:lpstr>
      <vt:lpstr> 基础件制造业信息化发展趋势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2024-09-17T22:30:54.139</cp:lastPrinted>
  <dcterms:created xsi:type="dcterms:W3CDTF">2024-09-17T14:30:54Z</dcterms:created>
  <dcterms:modified xsi:type="dcterms:W3CDTF">2024-09-17T14:30:56Z</dcterms:modified>
</cp:coreProperties>
</file>