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419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39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image" Target="../media/image3.png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tags" Target="../tags/tag12.xml" /><Relationship Id="rId16" Type="http://schemas.openxmlformats.org/officeDocument/2006/relationships/tags" Target="../tags/tag13.xml" /><Relationship Id="rId17" Type="http://schemas.openxmlformats.org/officeDocument/2006/relationships/image" Target="../media/image4.png" /><Relationship Id="rId18" Type="http://schemas.openxmlformats.org/officeDocument/2006/relationships/tags" Target="../tags/tag14.xml" /><Relationship Id="rId19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image" Target="../media/image7.png" /><Relationship Id="rId11" Type="http://schemas.openxmlformats.org/officeDocument/2006/relationships/tags" Target="../tags/tag26.xml" /><Relationship Id="rId12" Type="http://schemas.openxmlformats.org/officeDocument/2006/relationships/image" Target="../media/image8.png" /><Relationship Id="rId13" Type="http://schemas.openxmlformats.org/officeDocument/2006/relationships/tags" Target="../tags/tag27.xml" /><Relationship Id="rId14" Type="http://schemas.openxmlformats.org/officeDocument/2006/relationships/image" Target="../media/image9.png" /><Relationship Id="rId15" Type="http://schemas.openxmlformats.org/officeDocument/2006/relationships/tags" Target="../tags/tag28.xml" /><Relationship Id="rId16" Type="http://schemas.openxmlformats.org/officeDocument/2006/relationships/image" Target="../media/image2.png" /><Relationship Id="rId17" Type="http://schemas.openxmlformats.org/officeDocument/2006/relationships/tags" Target="../tags/tag29.xml" /><Relationship Id="rId18" Type="http://schemas.openxmlformats.org/officeDocument/2006/relationships/tags" Target="../tags/tag30.xml" /><Relationship Id="rId19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image" Target="../media/image5.png" /><Relationship Id="rId7" Type="http://schemas.openxmlformats.org/officeDocument/2006/relationships/tags" Target="../tags/tag24.xml" /><Relationship Id="rId8" Type="http://schemas.openxmlformats.org/officeDocument/2006/relationships/image" Target="../media/image6.png" /><Relationship Id="rId9" Type="http://schemas.openxmlformats.org/officeDocument/2006/relationships/tags" Target="../tags/tag25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image" Target="../media/image6.png" /><Relationship Id="rId11" Type="http://schemas.openxmlformats.org/officeDocument/2006/relationships/tags" Target="../tags/tag37.xml" /><Relationship Id="rId12" Type="http://schemas.openxmlformats.org/officeDocument/2006/relationships/image" Target="../media/image7.png" /><Relationship Id="rId13" Type="http://schemas.openxmlformats.org/officeDocument/2006/relationships/tags" Target="../tags/tag38.xml" /><Relationship Id="rId14" Type="http://schemas.openxmlformats.org/officeDocument/2006/relationships/image" Target="../media/image8.png" /><Relationship Id="rId15" Type="http://schemas.openxmlformats.org/officeDocument/2006/relationships/tags" Target="../tags/tag39.xml" /><Relationship Id="rId16" Type="http://schemas.openxmlformats.org/officeDocument/2006/relationships/image" Target="../media/image9.png" /><Relationship Id="rId17" Type="http://schemas.openxmlformats.org/officeDocument/2006/relationships/tags" Target="../tags/tag40.xml" /><Relationship Id="rId18" Type="http://schemas.openxmlformats.org/officeDocument/2006/relationships/image" Target="../media/image3.png" /><Relationship Id="rId19" Type="http://schemas.openxmlformats.org/officeDocument/2006/relationships/tags" Target="../tags/tag41.xml" /><Relationship Id="rId2" Type="http://schemas.openxmlformats.org/officeDocument/2006/relationships/image" Target="../media/image1.png" /><Relationship Id="rId20" Type="http://schemas.openxmlformats.org/officeDocument/2006/relationships/tags" Target="../tags/tag42.xml" /><Relationship Id="rId21" Type="http://schemas.openxmlformats.org/officeDocument/2006/relationships/tags" Target="../tags/tag43.xml" /><Relationship Id="rId22" Type="http://schemas.openxmlformats.org/officeDocument/2006/relationships/tags" Target="../tags/tag44.xml" /><Relationship Id="rId23" Type="http://schemas.openxmlformats.org/officeDocument/2006/relationships/slideMaster" Target="../slideMasters/slideMaster2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image" Target="../media/image2.png" /><Relationship Id="rId7" Type="http://schemas.openxmlformats.org/officeDocument/2006/relationships/tags" Target="../tags/tag35.xml" /><Relationship Id="rId8" Type="http://schemas.openxmlformats.org/officeDocument/2006/relationships/image" Target="../media/image5.png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tags" Target="../tags/tag49.xml" /><Relationship Id="rId6" Type="http://schemas.openxmlformats.org/officeDocument/2006/relationships/tags" Target="../tags/tag5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tags" Target="../tags/tag5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10" Type="http://schemas.openxmlformats.org/officeDocument/2006/relationships/image" Target="../media/image3.png" /><Relationship Id="rId11" Type="http://schemas.openxmlformats.org/officeDocument/2006/relationships/tags" Target="../tags/tag82.xml" /><Relationship Id="rId12" Type="http://schemas.openxmlformats.org/officeDocument/2006/relationships/image" Target="../media/image10.png" /><Relationship Id="rId13" Type="http://schemas.openxmlformats.org/officeDocument/2006/relationships/tags" Target="../tags/tag83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image" Target="../media/image2.png" /><Relationship Id="rId7" Type="http://schemas.openxmlformats.org/officeDocument/2006/relationships/tags" Target="../tags/tag79.xml" /><Relationship Id="rId8" Type="http://schemas.openxmlformats.org/officeDocument/2006/relationships/tags" Target="../tags/tag80.xml" /><Relationship Id="rId9" Type="http://schemas.openxmlformats.org/officeDocument/2006/relationships/tags" Target="../tags/tag8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BEE979-A625-4181-9DE1-52341D9B5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2D92AA-D537-488B-ACAB-22DAB6E94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C22970-1326-4B75-8147-C3A3063D7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78C617-E303-4A37-A013-D462EF735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235E84-D223-450B-8BE0-48BA71A06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2A4030-4F8A-4101-AE56-5C9495D84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1DB148-8CA0-4EF4-AB6A-80F528FAE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8661B9-3823-426F-819F-4074EC2CA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43D4B6-AE1E-4FED-8F7C-F71826CD6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E269B3-0F63-494D-8B5A-DA8C5C905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6EB405-1D84-416B-8C64-FB4D12831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4" name="矩形 4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@svg_cloud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0668" y="14439"/>
            <a:ext cx="12193524" cy="6858000"/>
          </a:xfrm>
          <a:prstGeom prst="rect">
            <a:avLst/>
          </a:prstGeom>
        </p:spPr>
      </p:pic>
      <p:sp>
        <p:nvSpPr>
          <p:cNvPr id="1048666" name="@svg_GBtop"/>
          <p:cNvSpPr/>
          <p:nvPr>
            <p:custDataLst>
              <p:tags r:id="rId4"/>
            </p:custDataLst>
          </p:nvPr>
        </p:nvSpPr>
        <p:spPr>
          <a:xfrm>
            <a:off x="-12192" y="0"/>
            <a:ext cx="12193524" cy="1358900"/>
          </a:xfrm>
          <a:custGeom>
            <a:gdLst>
              <a:gd name="connsiteX0" fmla="*/ 12193524 w 12193524"/>
              <a:gd name="connsiteY0" fmla="*/ 1358900 h 1358900"/>
              <a:gd name="connsiteX1" fmla="*/ 0 w 12193524"/>
              <a:gd name="connsiteY1" fmla="*/ 1358900 h 1358900"/>
              <a:gd name="connsiteX2" fmla="*/ 0 w 12193524"/>
              <a:gd name="connsiteY2" fmla="*/ 0 h 1358900"/>
              <a:gd name="connsiteX3" fmla="*/ 12193524 w 12193524"/>
              <a:gd name="connsiteY3" fmla="*/ 0 h 135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3524" h="1358900">
                <a:moveTo>
                  <a:pt x="12193524" y="1358900"/>
                </a:moveTo>
                <a:lnTo>
                  <a:pt x="0" y="1358900"/>
                </a:lnTo>
                <a:lnTo>
                  <a:pt x="0" y="0"/>
                </a:lnTo>
                <a:lnTo>
                  <a:pt x="12193524" y="0"/>
                </a:lnTo>
                <a:close/>
              </a:path>
            </a:pathLst>
          </a:custGeom>
          <a:solidFill>
            <a:schemeClr val="bg1">
              <a:alpha val="10000"/>
            </a:schemeClr>
          </a:solidFill>
          <a:ln w="635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097171" name="@svg_装饰点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0830306" y="679450"/>
            <a:ext cx="534924" cy="77724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768484" y="1708531"/>
            <a:ext cx="5466962" cy="238633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6600" b="0"/>
            </a:lvl1pPr>
          </a:lstStyle>
          <a:p>
            <a:r>
              <a:rPr lang="zh-CN" altLang="en-US"/>
              <a:t>单击此处编辑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8"/>
            </p:custDataLst>
          </p:nvPr>
        </p:nvSpPr>
        <p:spPr>
          <a:xfrm>
            <a:off x="768484" y="4101846"/>
            <a:ext cx="5466962" cy="44577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768484" y="523906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768484" y="4767326"/>
            <a:ext cx="5466962" cy="50419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6" name="@svg_GBtop"/>
          <p:cNvSpPr/>
          <p:nvPr userDrawn="1">
            <p:custDataLst>
              <p:tags r:id="rId11"/>
            </p:custDataLst>
          </p:nvPr>
        </p:nvSpPr>
        <p:spPr>
          <a:xfrm>
            <a:off x="0" y="5499100"/>
            <a:ext cx="12193524" cy="1358900"/>
          </a:xfrm>
          <a:custGeom>
            <a:gdLst>
              <a:gd name="connsiteX0" fmla="*/ 12193524 w 12193524"/>
              <a:gd name="connsiteY0" fmla="*/ 1358900 h 1358900"/>
              <a:gd name="connsiteX1" fmla="*/ 0 w 12193524"/>
              <a:gd name="connsiteY1" fmla="*/ 1358900 h 1358900"/>
              <a:gd name="connsiteX2" fmla="*/ 0 w 12193524"/>
              <a:gd name="connsiteY2" fmla="*/ 0 h 1358900"/>
              <a:gd name="connsiteX3" fmla="*/ 12193524 w 12193524"/>
              <a:gd name="connsiteY3" fmla="*/ 0 h 135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3524" h="1358900">
                <a:moveTo>
                  <a:pt x="12193524" y="1358900"/>
                </a:moveTo>
                <a:lnTo>
                  <a:pt x="0" y="1358900"/>
                </a:lnTo>
                <a:lnTo>
                  <a:pt x="0" y="0"/>
                </a:lnTo>
                <a:lnTo>
                  <a:pt x="12193524" y="0"/>
                </a:lnTo>
                <a:close/>
              </a:path>
            </a:pathLst>
          </a:custGeom>
          <a:solidFill>
            <a:schemeClr val="bg1">
              <a:alpha val="10000"/>
            </a:schemeClr>
          </a:solidFill>
          <a:ln w="635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097173" name="@svg_印章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0958322" y="6083300"/>
            <a:ext cx="278892" cy="278892"/>
          </a:xfrm>
          <a:prstGeom prst="rect">
            <a:avLst/>
          </a:prstGeom>
        </p:spPr>
      </p:pic>
      <p:sp>
        <p:nvSpPr>
          <p:cNvPr id="1048678" name="日期占位符 19"/>
          <p:cNvSpPr>
            <a:spLocks noGrp="1"/>
          </p:cNvSpPr>
          <p:nvPr>
            <p:ph type="dt" sz="half" idx="18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56"/>
          <p:cNvSpPr>
            <a:spLocks noGrp="1"/>
          </p:cNvSpPr>
          <p:nvPr>
            <p:ph type="ftr" sz="quarter" idx="19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灯片编号占位符 59"/>
          <p:cNvSpPr>
            <a:spLocks noGrp="1"/>
          </p:cNvSpPr>
          <p:nvPr>
            <p:ph type="sldNum" sz="quarter" idx="20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图片 3"/>
          <p:cNvPicPr>
            <a:picLocks noChangeAspect="1"/>
          </p:cNvPicPr>
          <p:nvPr userDrawn="1">
            <p:custDataLst>
              <p:tags r:id="rId18"/>
            </p:custDataLst>
          </p:nvPr>
        </p:nvPicPr>
        <p:blipFill>
          <a:blip r:embed="rId17"/>
          <a:stretch>
            <a:fillRect/>
          </a:stretch>
        </p:blipFill>
        <p:spPr>
          <a:xfrm>
            <a:off x="5842002" y="1798178"/>
            <a:ext cx="5803895" cy="3261643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4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7" name="@svg_cloud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-5334" y="14439"/>
            <a:ext cx="12193524" cy="6858000"/>
          </a:xfrm>
          <a:prstGeom prst="rect">
            <a:avLst/>
          </a:prstGeom>
        </p:spPr>
      </p:pic>
      <p:sp>
        <p:nvSpPr>
          <p:cNvPr id="1048696" name="@svg_GBtop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12193524" cy="1358900"/>
          </a:xfrm>
          <a:custGeom>
            <a:gdLst>
              <a:gd name="connsiteX0" fmla="*/ 12193524 w 12193524"/>
              <a:gd name="connsiteY0" fmla="*/ 1358900 h 1358900"/>
              <a:gd name="connsiteX1" fmla="*/ 0 w 12193524"/>
              <a:gd name="connsiteY1" fmla="*/ 1358900 h 1358900"/>
              <a:gd name="connsiteX2" fmla="*/ 0 w 12193524"/>
              <a:gd name="connsiteY2" fmla="*/ 0 h 1358900"/>
              <a:gd name="connsiteX3" fmla="*/ 12193524 w 12193524"/>
              <a:gd name="connsiteY3" fmla="*/ 0 h 135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3524" h="1358900">
                <a:moveTo>
                  <a:pt x="12193524" y="1358900"/>
                </a:moveTo>
                <a:lnTo>
                  <a:pt x="0" y="1358900"/>
                </a:lnTo>
                <a:lnTo>
                  <a:pt x="0" y="0"/>
                </a:lnTo>
                <a:lnTo>
                  <a:pt x="12193524" y="0"/>
                </a:lnTo>
                <a:close/>
              </a:path>
            </a:pathLst>
          </a:custGeom>
          <a:solidFill>
            <a:schemeClr val="bg1">
              <a:alpha val="10000"/>
            </a:schemeClr>
          </a:solidFill>
          <a:ln w="635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98" name="@svg_GBtop"/>
          <p:cNvSpPr/>
          <p:nvPr userDrawn="1">
            <p:custDataLst>
              <p:tags r:id="rId5"/>
            </p:custDataLst>
          </p:nvPr>
        </p:nvSpPr>
        <p:spPr>
          <a:xfrm>
            <a:off x="0" y="5499100"/>
            <a:ext cx="12193524" cy="1358900"/>
          </a:xfrm>
          <a:custGeom>
            <a:gdLst>
              <a:gd name="connsiteX0" fmla="*/ 12193524 w 12193524"/>
              <a:gd name="connsiteY0" fmla="*/ 1358900 h 1358900"/>
              <a:gd name="connsiteX1" fmla="*/ 0 w 12193524"/>
              <a:gd name="connsiteY1" fmla="*/ 1358900 h 1358900"/>
              <a:gd name="connsiteX2" fmla="*/ 0 w 12193524"/>
              <a:gd name="connsiteY2" fmla="*/ 0 h 1358900"/>
              <a:gd name="connsiteX3" fmla="*/ 12193524 w 12193524"/>
              <a:gd name="connsiteY3" fmla="*/ 0 h 135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3524" h="1358900">
                <a:moveTo>
                  <a:pt x="12193524" y="1358900"/>
                </a:moveTo>
                <a:lnTo>
                  <a:pt x="0" y="1358900"/>
                </a:lnTo>
                <a:lnTo>
                  <a:pt x="0" y="0"/>
                </a:lnTo>
                <a:lnTo>
                  <a:pt x="12193524" y="0"/>
                </a:lnTo>
                <a:close/>
              </a:path>
            </a:pathLst>
          </a:custGeom>
          <a:solidFill>
            <a:schemeClr val="bg1">
              <a:alpha val="10000"/>
            </a:schemeClr>
          </a:solidFill>
          <a:ln w="635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097179" name="@png_01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8983218" y="4453128"/>
            <a:ext cx="3204972" cy="2404872"/>
          </a:xfrm>
          <a:prstGeom prst="rect">
            <a:avLst/>
          </a:prstGeom>
        </p:spPr>
      </p:pic>
      <p:pic>
        <p:nvPicPr>
          <p:cNvPr id="2097181" name="@svg_云边框01"/>
          <p:cNvPicPr>
            <a:picLocks noChangeAspect="1"/>
          </p:cNvPicPr>
          <p:nvPr userDrawn="1"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1031474" y="5385816"/>
            <a:ext cx="1161288" cy="859536"/>
          </a:xfrm>
          <a:prstGeom prst="rect">
            <a:avLst/>
          </a:prstGeom>
        </p:spPr>
      </p:pic>
      <p:pic>
        <p:nvPicPr>
          <p:cNvPr id="2097183" name="@svg_云填充01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1031474" y="5385816"/>
            <a:ext cx="1161288" cy="859536"/>
          </a:xfrm>
          <a:prstGeom prst="rect">
            <a:avLst/>
          </a:prstGeom>
        </p:spPr>
      </p:pic>
      <p:pic>
        <p:nvPicPr>
          <p:cNvPr id="2097185" name="@svg_云边框02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978646" y="5888736"/>
            <a:ext cx="877824" cy="402336"/>
          </a:xfrm>
          <a:prstGeom prst="rect">
            <a:avLst/>
          </a:prstGeom>
        </p:spPr>
      </p:pic>
      <p:pic>
        <p:nvPicPr>
          <p:cNvPr id="2097187" name="@svg_云填充02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8978646" y="5888736"/>
            <a:ext cx="877824" cy="402336"/>
          </a:xfrm>
          <a:prstGeom prst="rect">
            <a:avLst/>
          </a:prstGeom>
        </p:spPr>
      </p:pic>
      <p:pic>
        <p:nvPicPr>
          <p:cNvPr id="2097189" name="@svg_装饰点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10829714" y="786715"/>
            <a:ext cx="534857" cy="77714"/>
          </a:xfrm>
          <a:prstGeom prst="rect">
            <a:avLst/>
          </a:prstGeom>
        </p:spPr>
      </p:pic>
      <p:sp>
        <p:nvSpPr>
          <p:cNvPr id="1048700" name="标题 1"/>
          <p:cNvSpPr>
            <a:spLocks noGrp="1"/>
          </p:cNvSpPr>
          <p:nvPr userDrawn="1">
            <p:ph type="title" hasCustomPrompt="1"/>
            <p:custDataLst>
              <p:tags r:id="rId18"/>
            </p:custDataLst>
          </p:nvPr>
        </p:nvSpPr>
        <p:spPr>
          <a:xfrm>
            <a:off x="928688" y="246171"/>
            <a:ext cx="4101180" cy="1081088"/>
          </a:xfrm>
        </p:spPr>
        <p:txBody>
          <a:bodyPr anchor="ctr">
            <a:normAutofit/>
          </a:bodyPr>
          <a:lstStyle>
            <a:lvl1pPr>
              <a:defRPr sz="4400" b="0">
                <a:solidFill>
                  <a:schemeClr val="accent6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3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91" name="@svg_cloud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-5334" y="0"/>
            <a:ext cx="12193524" cy="6858000"/>
          </a:xfrm>
          <a:prstGeom prst="rect">
            <a:avLst/>
          </a:prstGeom>
        </p:spPr>
      </p:pic>
      <p:sp>
        <p:nvSpPr>
          <p:cNvPr id="1048704" name="@svg_GBtop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12193524" cy="1358900"/>
          </a:xfrm>
          <a:custGeom>
            <a:gdLst>
              <a:gd name="connsiteX0" fmla="*/ 12193524 w 12193524"/>
              <a:gd name="connsiteY0" fmla="*/ 1358900 h 1358900"/>
              <a:gd name="connsiteX1" fmla="*/ 0 w 12193524"/>
              <a:gd name="connsiteY1" fmla="*/ 1358900 h 1358900"/>
              <a:gd name="connsiteX2" fmla="*/ 0 w 12193524"/>
              <a:gd name="connsiteY2" fmla="*/ 0 h 1358900"/>
              <a:gd name="connsiteX3" fmla="*/ 12193524 w 12193524"/>
              <a:gd name="connsiteY3" fmla="*/ 0 h 135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3524" h="1358900">
                <a:moveTo>
                  <a:pt x="12193524" y="1358900"/>
                </a:moveTo>
                <a:lnTo>
                  <a:pt x="0" y="1358900"/>
                </a:lnTo>
                <a:lnTo>
                  <a:pt x="0" y="0"/>
                </a:lnTo>
                <a:lnTo>
                  <a:pt x="12193524" y="0"/>
                </a:lnTo>
                <a:close/>
              </a:path>
            </a:pathLst>
          </a:custGeom>
          <a:solidFill>
            <a:schemeClr val="bg1">
              <a:alpha val="10000"/>
            </a:schemeClr>
          </a:solidFill>
          <a:ln w="635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06" name="@svg_GBtop"/>
          <p:cNvSpPr/>
          <p:nvPr userDrawn="1">
            <p:custDataLst>
              <p:tags r:id="rId5"/>
            </p:custDataLst>
          </p:nvPr>
        </p:nvSpPr>
        <p:spPr>
          <a:xfrm>
            <a:off x="0" y="5499100"/>
            <a:ext cx="12193524" cy="1358900"/>
          </a:xfrm>
          <a:custGeom>
            <a:gdLst>
              <a:gd name="connsiteX0" fmla="*/ 12193524 w 12193524"/>
              <a:gd name="connsiteY0" fmla="*/ 1358900 h 1358900"/>
              <a:gd name="connsiteX1" fmla="*/ 0 w 12193524"/>
              <a:gd name="connsiteY1" fmla="*/ 1358900 h 1358900"/>
              <a:gd name="connsiteX2" fmla="*/ 0 w 12193524"/>
              <a:gd name="connsiteY2" fmla="*/ 0 h 1358900"/>
              <a:gd name="connsiteX3" fmla="*/ 12193524 w 12193524"/>
              <a:gd name="connsiteY3" fmla="*/ 0 h 135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3524" h="1358900">
                <a:moveTo>
                  <a:pt x="12193524" y="1358900"/>
                </a:moveTo>
                <a:lnTo>
                  <a:pt x="0" y="1358900"/>
                </a:lnTo>
                <a:lnTo>
                  <a:pt x="0" y="0"/>
                </a:lnTo>
                <a:lnTo>
                  <a:pt x="12193524" y="0"/>
                </a:lnTo>
                <a:close/>
              </a:path>
            </a:pathLst>
          </a:custGeom>
          <a:solidFill>
            <a:schemeClr val="bg1">
              <a:alpha val="10000"/>
            </a:schemeClr>
          </a:solidFill>
          <a:ln w="635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097193" name="@svg_装饰点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826770" y="786384"/>
            <a:ext cx="534924" cy="77724"/>
          </a:xfrm>
          <a:prstGeom prst="rect">
            <a:avLst/>
          </a:prstGeom>
        </p:spPr>
      </p:pic>
      <p:pic>
        <p:nvPicPr>
          <p:cNvPr id="2097195" name="@png_01"/>
          <p:cNvPicPr>
            <a:picLocks noChangeAspect="1"/>
          </p:cNvPicPr>
          <p:nvPr userDrawn="1"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8983218" y="4453128"/>
            <a:ext cx="3204972" cy="2404872"/>
          </a:xfrm>
          <a:prstGeom prst="rect">
            <a:avLst/>
          </a:prstGeom>
        </p:spPr>
      </p:pic>
      <p:pic>
        <p:nvPicPr>
          <p:cNvPr id="2097197" name="@svg_云边框01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1031474" y="5385816"/>
            <a:ext cx="1161288" cy="859536"/>
          </a:xfrm>
          <a:prstGeom prst="rect">
            <a:avLst/>
          </a:prstGeom>
        </p:spPr>
      </p:pic>
      <p:pic>
        <p:nvPicPr>
          <p:cNvPr id="2097199" name="@svg_云填充01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1031474" y="5385816"/>
            <a:ext cx="1161288" cy="859536"/>
          </a:xfrm>
          <a:prstGeom prst="rect">
            <a:avLst/>
          </a:prstGeom>
        </p:spPr>
      </p:pic>
      <p:pic>
        <p:nvPicPr>
          <p:cNvPr id="2097201" name="@svg_云边框02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8978646" y="5888736"/>
            <a:ext cx="877824" cy="402336"/>
          </a:xfrm>
          <a:prstGeom prst="rect">
            <a:avLst/>
          </a:prstGeom>
        </p:spPr>
      </p:pic>
      <p:pic>
        <p:nvPicPr>
          <p:cNvPr id="2097203" name="@svg_云填充02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8978646" y="5888736"/>
            <a:ext cx="877824" cy="402336"/>
          </a:xfrm>
          <a:prstGeom prst="rect">
            <a:avLst/>
          </a:prstGeom>
        </p:spPr>
      </p:pic>
      <p:pic>
        <p:nvPicPr>
          <p:cNvPr id="2097205" name="@svg_印章"/>
          <p:cNvPicPr>
            <a:picLocks noChangeAspect="1"/>
          </p:cNvPicPr>
          <p:nvPr userDrawn="1">
            <p:custDataLst>
              <p:tags r:id="rId19"/>
            </p:custDataLst>
          </p:nvPr>
        </p:nvPicPr>
        <p:blipFill>
          <a:blip r:embed="rId18"/>
          <a:stretch>
            <a:fillRect/>
          </a:stretch>
        </p:blipFill>
        <p:spPr>
          <a:xfrm>
            <a:off x="11085714" y="686143"/>
            <a:ext cx="278857" cy="278857"/>
          </a:xfrm>
          <a:prstGeom prst="rect">
            <a:avLst/>
          </a:prstGeom>
        </p:spPr>
      </p:pic>
      <p:sp>
        <p:nvSpPr>
          <p:cNvPr id="1048708" name="标题 1"/>
          <p:cNvSpPr>
            <a:spLocks noGrp="1"/>
          </p:cNvSpPr>
          <p:nvPr userDrawn="1">
            <p:ph type="title"/>
            <p:custDataLst>
              <p:tags r:id="rId20"/>
            </p:custDataLst>
          </p:nvPr>
        </p:nvSpPr>
        <p:spPr>
          <a:xfrm>
            <a:off x="1526400" y="2825364"/>
            <a:ext cx="9144000" cy="864888"/>
          </a:xfrm>
        </p:spPr>
        <p:txBody>
          <a:bodyPr anchor="t">
            <a:normAutofit/>
          </a:bodyPr>
          <a:lstStyle>
            <a:lvl1pPr algn="ctr">
              <a:defRPr sz="4400" b="0">
                <a:solidFill>
                  <a:schemeClr val="accent6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0" name="文本占位符 2"/>
          <p:cNvSpPr>
            <a:spLocks noGrp="1"/>
          </p:cNvSpPr>
          <p:nvPr userDrawn="1">
            <p:ph type="body" idx="1"/>
            <p:custDataLst>
              <p:tags r:id="rId21"/>
            </p:custDataLst>
          </p:nvPr>
        </p:nvSpPr>
        <p:spPr>
          <a:xfrm>
            <a:off x="1526400" y="3766051"/>
            <a:ext cx="9144000" cy="936000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节编号 3"/>
          <p:cNvSpPr>
            <a:spLocks noGrp="1"/>
          </p:cNvSpPr>
          <p:nvPr userDrawn="1">
            <p:ph type="body" sz="quarter" idx="13" hasCustomPrompt="1"/>
            <p:custDataLst>
              <p:tags r:id="rId22"/>
            </p:custDataLst>
          </p:nvPr>
        </p:nvSpPr>
        <p:spPr>
          <a:xfrm>
            <a:off x="1524000" y="1598220"/>
            <a:ext cx="9144000" cy="12240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60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517015"/>
            <a:ext cx="5181600" cy="38354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517015"/>
            <a:ext cx="5181600" cy="38354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277495"/>
            <a:ext cx="10517505" cy="864235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40105" y="2061210"/>
            <a:ext cx="5157470" cy="337566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10"/>
            <a:ext cx="5183505" cy="337566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1"/>
          <p:cNvSpPr>
            <a:spLocks noGrp="1"/>
          </p:cNvSpPr>
          <p:nvPr userDrawn="1">
            <p:ph idx="1"/>
            <p:custDataLst>
              <p:tags r:id="rId1"/>
            </p:custDataLst>
          </p:nvPr>
        </p:nvSpPr>
        <p:spPr>
          <a:xfrm>
            <a:off x="838200" y="918184"/>
            <a:ext cx="10515600" cy="497677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2"/>
          <p:cNvSpPr>
            <a:spLocks noGrp="1"/>
          </p:cNvSpPr>
          <p:nvPr userDrawn="1"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3"/>
          <p:cNvSpPr>
            <a:spLocks noGrp="1"/>
          </p:cNvSpPr>
          <p:nvPr userDrawn="1"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62" name="灯片编号占位符 4"/>
          <p:cNvSpPr>
            <a:spLocks noGrp="1"/>
          </p:cNvSpPr>
          <p:nvPr userDrawn="1"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2838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473798"/>
            <a:ext cx="10514012" cy="576000"/>
          </a:xfrm>
        </p:spPr>
        <p:txBody>
          <a:bodyPr anchor="t"/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7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207" name="@svg_cloud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14439"/>
            <a:ext cx="12193524" cy="6858000"/>
          </a:xfrm>
          <a:prstGeom prst="rect">
            <a:avLst/>
          </a:prstGeom>
        </p:spPr>
      </p:pic>
      <p:sp>
        <p:nvSpPr>
          <p:cNvPr id="1048776" name="@svg_GBtop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12193524" cy="1358900"/>
          </a:xfrm>
          <a:custGeom>
            <a:gdLst>
              <a:gd name="connsiteX0" fmla="*/ 12193524 w 12193524"/>
              <a:gd name="connsiteY0" fmla="*/ 1358900 h 1358900"/>
              <a:gd name="connsiteX1" fmla="*/ 0 w 12193524"/>
              <a:gd name="connsiteY1" fmla="*/ 1358900 h 1358900"/>
              <a:gd name="connsiteX2" fmla="*/ 0 w 12193524"/>
              <a:gd name="connsiteY2" fmla="*/ 0 h 1358900"/>
              <a:gd name="connsiteX3" fmla="*/ 12193524 w 12193524"/>
              <a:gd name="connsiteY3" fmla="*/ 0 h 135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3524" h="1358900">
                <a:moveTo>
                  <a:pt x="12193524" y="1358900"/>
                </a:moveTo>
                <a:lnTo>
                  <a:pt x="0" y="1358900"/>
                </a:lnTo>
                <a:lnTo>
                  <a:pt x="0" y="0"/>
                </a:lnTo>
                <a:lnTo>
                  <a:pt x="12193524" y="0"/>
                </a:lnTo>
                <a:close/>
              </a:path>
            </a:pathLst>
          </a:custGeom>
          <a:solidFill>
            <a:schemeClr val="bg1">
              <a:alpha val="10000"/>
            </a:schemeClr>
          </a:solidFill>
          <a:ln w="635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78" name="@svg_GBtop"/>
          <p:cNvSpPr/>
          <p:nvPr userDrawn="1">
            <p:custDataLst>
              <p:tags r:id="rId5"/>
            </p:custDataLst>
          </p:nvPr>
        </p:nvSpPr>
        <p:spPr>
          <a:xfrm>
            <a:off x="0" y="5499100"/>
            <a:ext cx="12193524" cy="1358900"/>
          </a:xfrm>
          <a:custGeom>
            <a:gdLst>
              <a:gd name="connsiteX0" fmla="*/ 12193524 w 12193524"/>
              <a:gd name="connsiteY0" fmla="*/ 1358900 h 1358900"/>
              <a:gd name="connsiteX1" fmla="*/ 0 w 12193524"/>
              <a:gd name="connsiteY1" fmla="*/ 1358900 h 1358900"/>
              <a:gd name="connsiteX2" fmla="*/ 0 w 12193524"/>
              <a:gd name="connsiteY2" fmla="*/ 0 h 1358900"/>
              <a:gd name="connsiteX3" fmla="*/ 12193524 w 12193524"/>
              <a:gd name="connsiteY3" fmla="*/ 0 h 135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3524" h="1358900">
                <a:moveTo>
                  <a:pt x="12193524" y="1358900"/>
                </a:moveTo>
                <a:lnTo>
                  <a:pt x="0" y="1358900"/>
                </a:lnTo>
                <a:lnTo>
                  <a:pt x="0" y="0"/>
                </a:lnTo>
                <a:lnTo>
                  <a:pt x="12193524" y="0"/>
                </a:lnTo>
                <a:close/>
              </a:path>
            </a:pathLst>
          </a:custGeom>
          <a:solidFill>
            <a:schemeClr val="bg1">
              <a:alpha val="10000"/>
            </a:schemeClr>
          </a:solidFill>
          <a:ln w="635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097209" name="@svg_装饰点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826770" y="786384"/>
            <a:ext cx="534924" cy="77724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 userDrawn="1">
            <p:ph type="ctrTitle"/>
            <p:custDataLst>
              <p:tags r:id="rId8"/>
            </p:custDataLst>
          </p:nvPr>
        </p:nvSpPr>
        <p:spPr>
          <a:xfrm>
            <a:off x="838200" y="1768295"/>
            <a:ext cx="10515000" cy="1800000"/>
          </a:xfrm>
        </p:spPr>
        <p:txBody>
          <a:bodyPr anchor="b"/>
          <a:lstStyle>
            <a:lvl1pPr algn="ct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24100" y="3779368"/>
            <a:ext cx="2743200" cy="504000"/>
          </a:xfrm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211" name="@svg_印章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1085714" y="686143"/>
            <a:ext cx="278857" cy="278857"/>
          </a:xfrm>
          <a:prstGeom prst="rect">
            <a:avLst/>
          </a:prstGeom>
        </p:spPr>
      </p:pic>
      <p:pic>
        <p:nvPicPr>
          <p:cNvPr id="2097213" name="图片 3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979130" y="4441529"/>
            <a:ext cx="3212870" cy="2402032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4.xml" /><Relationship Id="rId13" Type="http://schemas.openxmlformats.org/officeDocument/2006/relationships/image" Target="../media/image11.png" /><Relationship Id="rId14" Type="http://schemas.openxmlformats.org/officeDocument/2006/relationships/tags" Target="../tags/tag85.xml" /><Relationship Id="rId15" Type="http://schemas.openxmlformats.org/officeDocument/2006/relationships/image" Target="../media/image12.png" /><Relationship Id="rId16" Type="http://schemas.openxmlformats.org/officeDocument/2006/relationships/tags" Target="../tags/tag86.xml" /><Relationship Id="rId17" Type="http://schemas.openxmlformats.org/officeDocument/2006/relationships/image" Target="../media/image13.png" /><Relationship Id="rId18" Type="http://schemas.openxmlformats.org/officeDocument/2006/relationships/tags" Target="../tags/tag87.xml" /><Relationship Id="rId19" Type="http://schemas.openxmlformats.org/officeDocument/2006/relationships/image" Target="../media/image14.png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8.xml" /><Relationship Id="rId21" Type="http://schemas.openxmlformats.org/officeDocument/2006/relationships/image" Target="../media/image15.png" /><Relationship Id="rId22" Type="http://schemas.openxmlformats.org/officeDocument/2006/relationships/tags" Target="../tags/tag89.xml" /><Relationship Id="rId23" Type="http://schemas.openxmlformats.org/officeDocument/2006/relationships/image" Target="../media/image16.png" /><Relationship Id="rId24" Type="http://schemas.openxmlformats.org/officeDocument/2006/relationships/tags" Target="../tags/tag90.xml" /><Relationship Id="rId25" Type="http://schemas.openxmlformats.org/officeDocument/2006/relationships/image" Target="../media/image17.png" /><Relationship Id="rId26" Type="http://schemas.openxmlformats.org/officeDocument/2006/relationships/tags" Target="../tags/tag91.xml" /><Relationship Id="rId27" Type="http://schemas.openxmlformats.org/officeDocument/2006/relationships/tags" Target="../tags/tag92.xml" /><Relationship Id="rId28" Type="http://schemas.openxmlformats.org/officeDocument/2006/relationships/tags" Target="../tags/tag93.xml" /><Relationship Id="rId29" Type="http://schemas.openxmlformats.org/officeDocument/2006/relationships/image" Target="../media/image18.png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94.xml" /><Relationship Id="rId31" Type="http://schemas.openxmlformats.org/officeDocument/2006/relationships/tags" Target="../tags/tag95.xml" /><Relationship Id="rId32" Type="http://schemas.openxmlformats.org/officeDocument/2006/relationships/theme" Target="../theme/theme2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53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svg_cloud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-1524" y="-2552"/>
            <a:ext cx="12193524" cy="6865059"/>
          </a:xfrm>
          <a:prstGeom prst="rect">
            <a:avLst/>
          </a:prstGeom>
        </p:spPr>
      </p:pic>
      <p:pic>
        <p:nvPicPr>
          <p:cNvPr id="2097155" name="@svg_GBtop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-762" y="0"/>
            <a:ext cx="12193524" cy="864000"/>
          </a:xfrm>
          <a:prstGeom prst="rect">
            <a:avLst/>
          </a:prstGeom>
        </p:spPr>
      </p:pic>
      <p:pic>
        <p:nvPicPr>
          <p:cNvPr id="2097157" name="@svg_GBcentre"/>
          <p:cNvPicPr>
            <a:picLocks noChangeAspect="1"/>
          </p:cNvPicPr>
          <p:nvPr userDrawn="1">
            <p:custDataLst>
              <p:tags r:id="rId18"/>
            </p:custDataLst>
          </p:nvPr>
        </p:nvPicPr>
        <p:blipFill>
          <a:blip r:embed="rId17"/>
          <a:stretch>
            <a:fillRect/>
          </a:stretch>
        </p:blipFill>
        <p:spPr>
          <a:xfrm>
            <a:off x="0" y="864000"/>
            <a:ext cx="12193524" cy="5243454"/>
          </a:xfrm>
          <a:prstGeom prst="rect">
            <a:avLst/>
          </a:prstGeom>
        </p:spPr>
      </p:pic>
      <p:pic>
        <p:nvPicPr>
          <p:cNvPr id="2097159" name="@svg_GBdown"/>
          <p:cNvPicPr>
            <a:picLocks noChangeAspect="1"/>
          </p:cNvPicPr>
          <p:nvPr userDrawn="1">
            <p:custDataLst>
              <p:tags r:id="rId20"/>
            </p:custDataLst>
          </p:nvPr>
        </p:nvPicPr>
        <p:blipFill>
          <a:blip r:embed="rId19"/>
          <a:stretch>
            <a:fillRect/>
          </a:stretch>
        </p:blipFill>
        <p:spPr>
          <a:xfrm>
            <a:off x="-762" y="6114986"/>
            <a:ext cx="12193524" cy="743014"/>
          </a:xfrm>
          <a:prstGeom prst="rect">
            <a:avLst/>
          </a:prstGeom>
        </p:spPr>
      </p:pic>
      <p:pic>
        <p:nvPicPr>
          <p:cNvPr id="2097161" name="@png"/>
          <p:cNvPicPr>
            <a:picLocks noChangeAspect="1"/>
          </p:cNvPicPr>
          <p:nvPr userDrawn="1">
            <p:custDataLst>
              <p:tags r:id="rId22"/>
            </p:custDataLst>
          </p:nvPr>
        </p:nvPicPr>
        <p:blipFill>
          <a:blip r:embed="rId21"/>
          <a:stretch>
            <a:fillRect/>
          </a:stretch>
        </p:blipFill>
        <p:spPr>
          <a:xfrm>
            <a:off x="9712568" y="30806"/>
            <a:ext cx="2175393" cy="840727"/>
          </a:xfrm>
          <a:prstGeom prst="rect">
            <a:avLst/>
          </a:prstGeom>
        </p:spPr>
      </p:pic>
      <p:pic>
        <p:nvPicPr>
          <p:cNvPr id="2097163" name="@svg_云边框01"/>
          <p:cNvPicPr>
            <a:picLocks noChangeAspect="1"/>
          </p:cNvPicPr>
          <p:nvPr userDrawn="1">
            <p:custDataLst>
              <p:tags r:id="rId24"/>
            </p:custDataLst>
          </p:nvPr>
        </p:nvPicPr>
        <p:blipFill>
          <a:blip r:embed="rId23"/>
          <a:stretch>
            <a:fillRect/>
          </a:stretch>
        </p:blipFill>
        <p:spPr>
          <a:xfrm>
            <a:off x="10563028" y="437714"/>
            <a:ext cx="826585" cy="311273"/>
          </a:xfrm>
          <a:prstGeom prst="rect">
            <a:avLst/>
          </a:prstGeom>
        </p:spPr>
      </p:pic>
      <p:pic>
        <p:nvPicPr>
          <p:cNvPr id="2097165" name="@svg_云填充01"/>
          <p:cNvPicPr>
            <a:picLocks noChangeAspect="1"/>
          </p:cNvPicPr>
          <p:nvPr userDrawn="1">
            <p:custDataLst>
              <p:tags r:id="rId26"/>
            </p:custDataLst>
          </p:nvPr>
        </p:nvPicPr>
        <p:blipFill>
          <a:blip r:embed="rId25"/>
          <a:stretch>
            <a:fillRect/>
          </a:stretch>
        </p:blipFill>
        <p:spPr>
          <a:xfrm>
            <a:off x="10563028" y="437714"/>
            <a:ext cx="826585" cy="311273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 userDrawn="1">
            <p:ph type="title"/>
            <p:custDataLst>
              <p:tags r:id="rId27"/>
            </p:custDataLst>
          </p:nvPr>
        </p:nvSpPr>
        <p:spPr>
          <a:xfrm>
            <a:off x="838200" y="283800"/>
            <a:ext cx="8340969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 userDrawn="1">
            <p:ph type="body" idx="1"/>
            <p:custDataLst>
              <p:tags r:id="rId28"/>
            </p:custDataLst>
          </p:nvPr>
        </p:nvSpPr>
        <p:spPr>
          <a:xfrm>
            <a:off x="838200" y="1478870"/>
            <a:ext cx="10515600" cy="3815739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pic>
        <p:nvPicPr>
          <p:cNvPr id="2097167" name="图片 3"/>
          <p:cNvPicPr>
            <a:picLocks noChangeAspect="1"/>
          </p:cNvPicPr>
          <p:nvPr userDrawn="1">
            <p:custDataLst>
              <p:tags r:id="rId30"/>
            </p:custDataLst>
          </p:nvPr>
        </p:nvPicPr>
        <p:blipFill>
          <a:blip r:embed="rId29"/>
          <a:stretch>
            <a:fillRect/>
          </a:stretch>
        </p:blipFill>
        <p:spPr>
          <a:xfrm>
            <a:off x="9815674" y="5599101"/>
            <a:ext cx="1969179" cy="969348"/>
          </a:xfrm>
          <a:prstGeom prst="rect">
            <a:avLst/>
          </a:prstGeom>
        </p:spPr>
      </p:pic>
      <p:sp>
        <p:nvSpPr>
          <p:cNvPr id="1048662" name="KSO_TEMPLATE" hidden="1"/>
          <p:cNvSpPr/>
          <p:nvPr userDrawn="1">
            <p:custDataLst>
              <p:tags r:id="rId3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4187" r:id="rId2"/>
    <p:sldLayoutId id="2147494188" r:id="rId3"/>
    <p:sldLayoutId id="2147494189" r:id="rId4"/>
    <p:sldLayoutId id="2147494190" r:id="rId5"/>
    <p:sldLayoutId id="2147494191" r:id="rId6"/>
    <p:sldLayoutId id="2147494192" r:id="rId7"/>
    <p:sldLayoutId id="2147494193" r:id="rId8"/>
    <p:sldLayoutId id="2147494194" r:id="rId9"/>
    <p:sldLayoutId id="2147494195" r:id="rId10"/>
    <p:sldLayoutId id="214749419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0" kern="1200">
          <a:solidFill>
            <a:schemeClr val="accent6"/>
          </a:solidFill>
          <a:latin typeface="+mj-ea"/>
          <a:ea typeface="+mj-ea"/>
          <a:cs typeface="汉仪楷体简" panose="02010600000101010101" charset="-128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ea"/>
          <a:ea typeface="+mn-ea"/>
          <a:cs typeface="汉仪楷体简" panose="02010600000101010101" charset="-128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汉仪楷体简" panose="02010600000101010101" charset="-128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汉仪楷体简" panose="02010600000101010101" charset="-128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汉仪楷体简" panose="02010600000101010101" charset="-128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汉仪楷体简" panose="02010600000101010101" charset="-128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18" Type="http://schemas.openxmlformats.org/officeDocument/2006/relationships/tags" Target="../tags/tag116.xml" /><Relationship Id="rId19" Type="http://schemas.openxmlformats.org/officeDocument/2006/relationships/tags" Target="../tags/tag117.xml" /><Relationship Id="rId2" Type="http://schemas.openxmlformats.org/officeDocument/2006/relationships/tags" Target="../tags/tag101.xml" /><Relationship Id="rId20" Type="http://schemas.openxmlformats.org/officeDocument/2006/relationships/tags" Target="../tags/tag118.xml" /><Relationship Id="rId21" Type="http://schemas.openxmlformats.org/officeDocument/2006/relationships/tags" Target="../tags/tag119.xml" /><Relationship Id="rId22" Type="http://schemas.openxmlformats.org/officeDocument/2006/relationships/tags" Target="../tags/tag120.xml" /><Relationship Id="rId23" Type="http://schemas.openxmlformats.org/officeDocument/2006/relationships/tags" Target="../tags/tag121.xml" /><Relationship Id="rId24" Type="http://schemas.openxmlformats.org/officeDocument/2006/relationships/tags" Target="../tags/tag122.xml" /><Relationship Id="rId25" Type="http://schemas.openxmlformats.org/officeDocument/2006/relationships/tags" Target="../tags/tag123.xml" /><Relationship Id="rId26" Type="http://schemas.openxmlformats.org/officeDocument/2006/relationships/tags" Target="../tags/tag124.xml" /><Relationship Id="rId27" Type="http://schemas.openxmlformats.org/officeDocument/2006/relationships/tags" Target="../tags/tag125.xml" /><Relationship Id="rId28" Type="http://schemas.openxmlformats.org/officeDocument/2006/relationships/tags" Target="../tags/tag126.xml" /><Relationship Id="rId3" Type="http://schemas.openxmlformats.org/officeDocument/2006/relationships/image" Target="../media/image19.png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14" Type="http://schemas.openxmlformats.org/officeDocument/2006/relationships/tags" Target="../tags/tag147.xml" /><Relationship Id="rId15" Type="http://schemas.openxmlformats.org/officeDocument/2006/relationships/tags" Target="../tags/tag148.xml" /><Relationship Id="rId16" Type="http://schemas.openxmlformats.org/officeDocument/2006/relationships/tags" Target="../tags/tag149.xml" /><Relationship Id="rId17" Type="http://schemas.openxmlformats.org/officeDocument/2006/relationships/tags" Target="../tags/tag150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1.xml" /><Relationship Id="rId11" Type="http://schemas.openxmlformats.org/officeDocument/2006/relationships/tags" Target="../tags/tag232.xml" /><Relationship Id="rId12" Type="http://schemas.openxmlformats.org/officeDocument/2006/relationships/tags" Target="../tags/tag233.xml" /><Relationship Id="rId13" Type="http://schemas.openxmlformats.org/officeDocument/2006/relationships/tags" Target="../tags/tag234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Relationship Id="rId5" Type="http://schemas.openxmlformats.org/officeDocument/2006/relationships/tags" Target="../tags/tag226.xml" /><Relationship Id="rId6" Type="http://schemas.openxmlformats.org/officeDocument/2006/relationships/tags" Target="../tags/tag227.xml" /><Relationship Id="rId7" Type="http://schemas.openxmlformats.org/officeDocument/2006/relationships/tags" Target="../tags/tag228.xml" /><Relationship Id="rId8" Type="http://schemas.openxmlformats.org/officeDocument/2006/relationships/tags" Target="../tags/tag229.xml" /><Relationship Id="rId9" Type="http://schemas.openxmlformats.org/officeDocument/2006/relationships/tags" Target="../tags/tag23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5.xml" /><Relationship Id="rId3" Type="http://schemas.openxmlformats.org/officeDocument/2006/relationships/tags" Target="../tags/tag236.xml" /><Relationship Id="rId4" Type="http://schemas.openxmlformats.org/officeDocument/2006/relationships/tags" Target="../tags/tag237.xml" /><Relationship Id="rId5" Type="http://schemas.openxmlformats.org/officeDocument/2006/relationships/tags" Target="../tags/tag23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16315114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江西景德镇陶瓷文化旅游攻略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稻壳学院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WPS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pic>
        <p:nvPicPr>
          <p:cNvPr id="2097223" name="@svg_title1" descr="preencoded.png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V="1">
            <a:off x="3630930" y="1445895"/>
            <a:ext cx="4932045" cy="558800"/>
          </a:xfrm>
          <a:prstGeom prst="rect">
            <a:avLst/>
          </a:prstGeom>
        </p:spPr>
      </p:pic>
      <p:sp>
        <p:nvSpPr>
          <p:cNvPr id="1048806" name="序号"/>
          <p:cNvSpPr txBox="1"/>
          <p:nvPr>
            <p:custDataLst>
              <p:tags r:id="rId5"/>
            </p:custDataLst>
          </p:nvPr>
        </p:nvSpPr>
        <p:spPr>
          <a:xfrm>
            <a:off x="3821430" y="150114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2000" b="1">
                <a:solidFill>
                  <a:schemeClr val="accent6"/>
                </a:solidFill>
                <a:latin typeface="+mj-ea"/>
                <a:ea typeface="+mj-ea"/>
                <a:cs typeface="汉仪楷体简" panose="02010600000101010101" charset="-128"/>
                <a:sym typeface="+mn-ea"/>
              </a:rPr>
              <a:t>01</a:t>
            </a:r>
            <a:endParaRPr lang="en-US" sz="2000" b="1">
              <a:solidFill>
                <a:schemeClr val="accent6"/>
              </a:solidFill>
              <a:latin typeface="+mj-ea"/>
              <a:ea typeface="+mj-ea"/>
              <a:cs typeface="汉仪楷体简" panose="02010600000101010101" charset="-128"/>
              <a:sym typeface="+mn-ea"/>
            </a:endParaRPr>
          </a:p>
        </p:txBody>
      </p:sp>
      <p:sp>
        <p:nvSpPr>
          <p:cNvPr id="1048808" name="项标题"/>
          <p:cNvSpPr txBox="1"/>
          <p:nvPr>
            <p:custDataLst>
              <p:tags r:id="rId6"/>
            </p:custDataLst>
          </p:nvPr>
        </p:nvSpPr>
        <p:spPr>
          <a:xfrm>
            <a:off x="4876165" y="1501140"/>
            <a:ext cx="335724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b="1" spc="300">
                <a:solidFill>
                  <a:schemeClr val="accent6"/>
                </a:solidFill>
                <a:latin typeface="+mj-ea"/>
                <a:ea typeface="+mj-ea"/>
                <a:cs typeface="汉仪楷体简" panose="02010600000101010101" charset="-128"/>
                <a:sym typeface="+mn-ea"/>
              </a:rPr>
              <a:t>单击添加目录项标题</a:t>
            </a:r>
            <a:endParaRPr lang="zh-CN" altLang="en-US" b="1" spc="300">
              <a:solidFill>
                <a:schemeClr val="accent6"/>
              </a:solidFill>
              <a:latin typeface="+mj-ea"/>
              <a:ea typeface="+mj-ea"/>
              <a:cs typeface="汉仪楷体简" panose="02010600000101010101" charset="-128"/>
              <a:sym typeface="+mn-ea"/>
            </a:endParaRPr>
          </a:p>
        </p:txBody>
      </p:sp>
      <p:sp>
        <p:nvSpPr>
          <p:cNvPr id="1048810" name="@path_Line 5"/>
          <p:cNvSpPr/>
          <p:nvPr>
            <p:custDataLst>
              <p:tags r:id="rId7"/>
            </p:custDataLst>
          </p:nvPr>
        </p:nvSpPr>
        <p:spPr>
          <a:xfrm flipV="1">
            <a:off x="4652010" y="1632585"/>
            <a:ext cx="4445" cy="252095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</p:spPr>
        <p:txBody>
          <a:bodyPr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olidFill>
                <a:schemeClr val="accent6"/>
              </a:solidFill>
              <a:sym typeface="+mn-ea"/>
            </a:endParaRPr>
          </a:p>
        </p:txBody>
      </p:sp>
      <p:pic>
        <p:nvPicPr>
          <p:cNvPr id="2097225" name="@svg_title1" descr="preencoded.png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3"/>
          <a:stretch>
            <a:fillRect/>
          </a:stretch>
        </p:blipFill>
        <p:spPr>
          <a:xfrm flipV="1">
            <a:off x="3630930" y="2132965"/>
            <a:ext cx="4932045" cy="558800"/>
          </a:xfrm>
          <a:prstGeom prst="rect">
            <a:avLst/>
          </a:prstGeom>
        </p:spPr>
      </p:pic>
      <p:sp>
        <p:nvSpPr>
          <p:cNvPr id="1048812" name="序号"/>
          <p:cNvSpPr txBox="1"/>
          <p:nvPr>
            <p:custDataLst>
              <p:tags r:id="rId9"/>
            </p:custDataLst>
          </p:nvPr>
        </p:nvSpPr>
        <p:spPr>
          <a:xfrm>
            <a:off x="3821430" y="218821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2000" b="1">
                <a:solidFill>
                  <a:schemeClr val="accent6"/>
                </a:solidFill>
                <a:latin typeface="+mj-ea"/>
                <a:ea typeface="+mj-ea"/>
                <a:cs typeface="汉仪楷体简" panose="02010600000101010101" charset="-128"/>
                <a:sym typeface="+mn-ea"/>
              </a:rPr>
              <a:t>02</a:t>
            </a:r>
            <a:endParaRPr lang="en-US" sz="2000" b="1">
              <a:solidFill>
                <a:schemeClr val="accent6"/>
              </a:solidFill>
              <a:latin typeface="+mj-ea"/>
              <a:ea typeface="+mj-ea"/>
              <a:cs typeface="汉仪楷体简" panose="02010600000101010101" charset="-128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10"/>
            </p:custDataLst>
          </p:nvPr>
        </p:nvSpPr>
        <p:spPr>
          <a:xfrm>
            <a:off x="4876165" y="2188210"/>
            <a:ext cx="335724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b="1" spc="300">
                <a:solidFill>
                  <a:schemeClr val="accent6"/>
                </a:solidFill>
                <a:latin typeface="+mj-ea"/>
                <a:ea typeface="+mj-ea"/>
                <a:cs typeface="汉仪楷体简" panose="02010600000101010101" charset="-128"/>
                <a:sym typeface="+mn-ea"/>
              </a:rPr>
              <a:t>景德镇陶瓷文化历史</a:t>
            </a:r>
            <a:endParaRPr lang="zh-CN" altLang="en-US" b="1" spc="300">
              <a:solidFill>
                <a:schemeClr val="accent6"/>
              </a:solidFill>
              <a:latin typeface="+mj-ea"/>
              <a:ea typeface="+mj-ea"/>
              <a:cs typeface="汉仪楷体简" panose="02010600000101010101" charset="-128"/>
              <a:sym typeface="+mn-ea"/>
            </a:endParaRPr>
          </a:p>
        </p:txBody>
      </p:sp>
      <p:sp>
        <p:nvSpPr>
          <p:cNvPr id="1048816" name="@path_Line 5"/>
          <p:cNvSpPr/>
          <p:nvPr>
            <p:custDataLst>
              <p:tags r:id="rId11"/>
            </p:custDataLst>
          </p:nvPr>
        </p:nvSpPr>
        <p:spPr>
          <a:xfrm flipV="1">
            <a:off x="4652010" y="2319655"/>
            <a:ext cx="4445" cy="252095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</p:spPr>
        <p:txBody>
          <a:bodyPr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olidFill>
                <a:schemeClr val="accent6"/>
              </a:solidFill>
              <a:sym typeface="+mn-ea"/>
            </a:endParaRPr>
          </a:p>
        </p:txBody>
      </p:sp>
      <p:pic>
        <p:nvPicPr>
          <p:cNvPr id="2097227" name="@svg_title1" descr="preencoded.png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3"/>
          <a:stretch>
            <a:fillRect/>
          </a:stretch>
        </p:blipFill>
        <p:spPr>
          <a:xfrm flipV="1">
            <a:off x="3630930" y="2820035"/>
            <a:ext cx="4932045" cy="558800"/>
          </a:xfrm>
          <a:prstGeom prst="rect">
            <a:avLst/>
          </a:prstGeom>
        </p:spPr>
      </p:pic>
      <p:sp>
        <p:nvSpPr>
          <p:cNvPr id="1048818" name="序号"/>
          <p:cNvSpPr txBox="1"/>
          <p:nvPr>
            <p:custDataLst>
              <p:tags r:id="rId13"/>
            </p:custDataLst>
          </p:nvPr>
        </p:nvSpPr>
        <p:spPr>
          <a:xfrm>
            <a:off x="3821430" y="287528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2000" b="1">
                <a:solidFill>
                  <a:schemeClr val="accent6"/>
                </a:solidFill>
                <a:latin typeface="+mj-ea"/>
                <a:ea typeface="+mj-ea"/>
                <a:cs typeface="汉仪楷体简" panose="02010600000101010101" charset="-128"/>
                <a:sym typeface="+mn-ea"/>
              </a:rPr>
              <a:t>03</a:t>
            </a:r>
            <a:endParaRPr lang="en-US" sz="2000" b="1">
              <a:solidFill>
                <a:schemeClr val="accent6"/>
              </a:solidFill>
              <a:latin typeface="+mj-ea"/>
              <a:ea typeface="+mj-ea"/>
              <a:cs typeface="汉仪楷体简" panose="02010600000101010101" charset="-128"/>
              <a:sym typeface="+mn-ea"/>
            </a:endParaRPr>
          </a:p>
        </p:txBody>
      </p:sp>
      <p:sp>
        <p:nvSpPr>
          <p:cNvPr id="1048820" name="项标题"/>
          <p:cNvSpPr txBox="1"/>
          <p:nvPr>
            <p:custDataLst>
              <p:tags r:id="rId14"/>
            </p:custDataLst>
          </p:nvPr>
        </p:nvSpPr>
        <p:spPr>
          <a:xfrm>
            <a:off x="4876165" y="2875280"/>
            <a:ext cx="335724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b="1" spc="300">
                <a:solidFill>
                  <a:schemeClr val="accent6"/>
                </a:solidFill>
                <a:latin typeface="+mj-ea"/>
                <a:ea typeface="+mj-ea"/>
                <a:cs typeface="汉仪楷体简" panose="02010600000101010101" charset="-128"/>
                <a:sym typeface="+mn-ea"/>
              </a:rPr>
              <a:t>景德镇陶瓷文化旅游景点</a:t>
            </a:r>
            <a:endParaRPr lang="zh-CN" altLang="en-US" b="1" spc="300">
              <a:solidFill>
                <a:schemeClr val="accent6"/>
              </a:solidFill>
              <a:latin typeface="+mj-ea"/>
              <a:ea typeface="+mj-ea"/>
              <a:cs typeface="汉仪楷体简" panose="02010600000101010101" charset="-128"/>
              <a:sym typeface="+mn-ea"/>
            </a:endParaRPr>
          </a:p>
        </p:txBody>
      </p:sp>
      <p:sp>
        <p:nvSpPr>
          <p:cNvPr id="1048822" name="@path_Line 5"/>
          <p:cNvSpPr/>
          <p:nvPr>
            <p:custDataLst>
              <p:tags r:id="rId15"/>
            </p:custDataLst>
          </p:nvPr>
        </p:nvSpPr>
        <p:spPr>
          <a:xfrm flipV="1">
            <a:off x="4652010" y="3006725"/>
            <a:ext cx="4445" cy="252095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</p:spPr>
        <p:txBody>
          <a:bodyPr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olidFill>
                <a:schemeClr val="accent6"/>
              </a:solidFill>
              <a:sym typeface="+mn-ea"/>
            </a:endParaRPr>
          </a:p>
        </p:txBody>
      </p:sp>
      <p:pic>
        <p:nvPicPr>
          <p:cNvPr id="2097229" name="@svg_title1" descr="preencoded.png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3"/>
          <a:stretch>
            <a:fillRect/>
          </a:stretch>
        </p:blipFill>
        <p:spPr>
          <a:xfrm flipV="1">
            <a:off x="3630930" y="3507105"/>
            <a:ext cx="4932045" cy="558800"/>
          </a:xfrm>
          <a:prstGeom prst="rect">
            <a:avLst/>
          </a:prstGeom>
        </p:spPr>
      </p:pic>
      <p:sp>
        <p:nvSpPr>
          <p:cNvPr id="1048824" name="序号"/>
          <p:cNvSpPr txBox="1"/>
          <p:nvPr>
            <p:custDataLst>
              <p:tags r:id="rId17"/>
            </p:custDataLst>
          </p:nvPr>
        </p:nvSpPr>
        <p:spPr>
          <a:xfrm>
            <a:off x="3821430" y="356235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2000" b="1">
                <a:solidFill>
                  <a:schemeClr val="accent6"/>
                </a:solidFill>
                <a:latin typeface="+mj-ea"/>
                <a:ea typeface="+mj-ea"/>
                <a:cs typeface="汉仪楷体简" panose="02010600000101010101" charset="-128"/>
                <a:sym typeface="+mn-ea"/>
              </a:rPr>
              <a:t>04</a:t>
            </a:r>
            <a:endParaRPr lang="en-US" sz="2000" b="1">
              <a:solidFill>
                <a:schemeClr val="accent6"/>
              </a:solidFill>
              <a:latin typeface="+mj-ea"/>
              <a:ea typeface="+mj-ea"/>
              <a:cs typeface="汉仪楷体简" panose="02010600000101010101" charset="-128"/>
              <a:sym typeface="+mn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18"/>
            </p:custDataLst>
          </p:nvPr>
        </p:nvSpPr>
        <p:spPr>
          <a:xfrm>
            <a:off x="4876165" y="3562350"/>
            <a:ext cx="335724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b="1" spc="300">
                <a:solidFill>
                  <a:schemeClr val="accent6"/>
                </a:solidFill>
                <a:latin typeface="+mj-ea"/>
                <a:ea typeface="+mj-ea"/>
                <a:cs typeface="汉仪楷体简" panose="02010600000101010101" charset="-128"/>
                <a:sym typeface="+mn-ea"/>
              </a:rPr>
              <a:t>景德镇陶瓷文化体验活动</a:t>
            </a:r>
            <a:endParaRPr lang="zh-CN" altLang="en-US" b="1" spc="300">
              <a:solidFill>
                <a:schemeClr val="accent6"/>
              </a:solidFill>
              <a:latin typeface="+mj-ea"/>
              <a:ea typeface="+mj-ea"/>
              <a:cs typeface="汉仪楷体简" panose="02010600000101010101" charset="-128"/>
              <a:sym typeface="+mn-ea"/>
            </a:endParaRPr>
          </a:p>
        </p:txBody>
      </p:sp>
      <p:sp>
        <p:nvSpPr>
          <p:cNvPr id="1048828" name="@path_Line 5"/>
          <p:cNvSpPr/>
          <p:nvPr>
            <p:custDataLst>
              <p:tags r:id="rId19"/>
            </p:custDataLst>
          </p:nvPr>
        </p:nvSpPr>
        <p:spPr>
          <a:xfrm flipV="1">
            <a:off x="4652010" y="3693795"/>
            <a:ext cx="4445" cy="252095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</p:spPr>
        <p:txBody>
          <a:bodyPr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olidFill>
                <a:schemeClr val="accent6"/>
              </a:solidFill>
              <a:sym typeface="+mn-ea"/>
            </a:endParaRPr>
          </a:p>
        </p:txBody>
      </p:sp>
      <p:pic>
        <p:nvPicPr>
          <p:cNvPr id="2097231" name="@svg_title1" descr="preencoded.png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3"/>
          <a:stretch>
            <a:fillRect/>
          </a:stretch>
        </p:blipFill>
        <p:spPr>
          <a:xfrm flipV="1">
            <a:off x="3630930" y="4194175"/>
            <a:ext cx="4932045" cy="558800"/>
          </a:xfrm>
          <a:prstGeom prst="rect">
            <a:avLst/>
          </a:prstGeom>
        </p:spPr>
      </p:pic>
      <p:sp>
        <p:nvSpPr>
          <p:cNvPr id="1048830" name="序号"/>
          <p:cNvSpPr txBox="1"/>
          <p:nvPr>
            <p:custDataLst>
              <p:tags r:id="rId21"/>
            </p:custDataLst>
          </p:nvPr>
        </p:nvSpPr>
        <p:spPr>
          <a:xfrm>
            <a:off x="3821430" y="424942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2000" b="1">
                <a:solidFill>
                  <a:schemeClr val="accent6"/>
                </a:solidFill>
                <a:latin typeface="+mj-ea"/>
                <a:ea typeface="+mj-ea"/>
                <a:cs typeface="汉仪楷体简" panose="02010600000101010101" charset="-128"/>
                <a:sym typeface="+mn-ea"/>
              </a:rPr>
              <a:t>05</a:t>
            </a:r>
            <a:endParaRPr lang="en-US" sz="2000" b="1">
              <a:solidFill>
                <a:schemeClr val="accent6"/>
              </a:solidFill>
              <a:latin typeface="+mj-ea"/>
              <a:ea typeface="+mj-ea"/>
              <a:cs typeface="汉仪楷体简" panose="02010600000101010101" charset="-128"/>
              <a:sym typeface="+mn-ea"/>
            </a:endParaRPr>
          </a:p>
        </p:txBody>
      </p:sp>
      <p:sp>
        <p:nvSpPr>
          <p:cNvPr id="1048832" name="项标题"/>
          <p:cNvSpPr txBox="1"/>
          <p:nvPr>
            <p:custDataLst>
              <p:tags r:id="rId22"/>
            </p:custDataLst>
          </p:nvPr>
        </p:nvSpPr>
        <p:spPr>
          <a:xfrm>
            <a:off x="4876165" y="4249420"/>
            <a:ext cx="335724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b="1" spc="300">
                <a:solidFill>
                  <a:schemeClr val="accent6"/>
                </a:solidFill>
                <a:latin typeface="+mj-ea"/>
                <a:ea typeface="+mj-ea"/>
                <a:cs typeface="汉仪楷体简" panose="02010600000101010101" charset="-128"/>
                <a:sym typeface="+mn-ea"/>
              </a:rPr>
              <a:t>景德镇陶瓷文化旅游注意事项</a:t>
            </a:r>
            <a:endParaRPr lang="zh-CN" altLang="en-US" sz="2000" b="1" spc="300">
              <a:solidFill>
                <a:schemeClr val="accent6"/>
              </a:solidFill>
              <a:latin typeface="+mj-ea"/>
              <a:ea typeface="+mj-ea"/>
              <a:cs typeface="汉仪楷体简" panose="02010600000101010101" charset="-128"/>
              <a:sym typeface="+mn-ea"/>
            </a:endParaRPr>
          </a:p>
        </p:txBody>
      </p:sp>
      <p:sp>
        <p:nvSpPr>
          <p:cNvPr id="1048834" name="@path_Line 5"/>
          <p:cNvSpPr/>
          <p:nvPr>
            <p:custDataLst>
              <p:tags r:id="rId23"/>
            </p:custDataLst>
          </p:nvPr>
        </p:nvSpPr>
        <p:spPr>
          <a:xfrm flipV="1">
            <a:off x="4652010" y="4380865"/>
            <a:ext cx="4445" cy="252095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</p:spPr>
        <p:txBody>
          <a:bodyPr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olidFill>
                <a:schemeClr val="accent6"/>
              </a:solidFill>
              <a:sym typeface="+mn-ea"/>
            </a:endParaRPr>
          </a:p>
        </p:txBody>
      </p:sp>
      <p:pic>
        <p:nvPicPr>
          <p:cNvPr id="2097233" name="@svg_title1" descr="preencoded.png"/>
          <p:cNvPicPr>
            <a:picLocks noChangeAspect="1"/>
          </p:cNvPicPr>
          <p:nvPr>
            <p:custDataLst>
              <p:tags r:id="rId24"/>
            </p:custDataLst>
          </p:nvPr>
        </p:nvPicPr>
        <p:blipFill>
          <a:blip r:embed="rId3"/>
          <a:stretch>
            <a:fillRect/>
          </a:stretch>
        </p:blipFill>
        <p:spPr>
          <a:xfrm flipV="1">
            <a:off x="3630930" y="4881245"/>
            <a:ext cx="4932045" cy="558800"/>
          </a:xfrm>
          <a:prstGeom prst="rect">
            <a:avLst/>
          </a:prstGeom>
        </p:spPr>
      </p:pic>
      <p:sp>
        <p:nvSpPr>
          <p:cNvPr id="1048836" name="序号"/>
          <p:cNvSpPr txBox="1"/>
          <p:nvPr>
            <p:custDataLst>
              <p:tags r:id="rId25"/>
            </p:custDataLst>
          </p:nvPr>
        </p:nvSpPr>
        <p:spPr>
          <a:xfrm>
            <a:off x="3821430" y="493649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2000" b="1">
                <a:solidFill>
                  <a:schemeClr val="accent6"/>
                </a:solidFill>
                <a:latin typeface="+mj-ea"/>
                <a:ea typeface="+mj-ea"/>
                <a:cs typeface="汉仪楷体简" panose="02010600000101010101" charset="-128"/>
                <a:sym typeface="+mn-ea"/>
              </a:rPr>
              <a:t>06</a:t>
            </a:r>
            <a:endParaRPr lang="en-US" sz="2000" b="1">
              <a:solidFill>
                <a:schemeClr val="accent6"/>
              </a:solidFill>
              <a:latin typeface="+mj-ea"/>
              <a:ea typeface="+mj-ea"/>
              <a:cs typeface="汉仪楷体简" panose="02010600000101010101" charset="-128"/>
              <a:sym typeface="+mn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26"/>
            </p:custDataLst>
          </p:nvPr>
        </p:nvSpPr>
        <p:spPr>
          <a:xfrm>
            <a:off x="4876165" y="4936490"/>
            <a:ext cx="335724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b="1" spc="300">
                <a:solidFill>
                  <a:schemeClr val="accent6"/>
                </a:solidFill>
                <a:latin typeface="+mj-ea"/>
                <a:ea typeface="+mj-ea"/>
                <a:cs typeface="汉仪楷体简" panose="02010600000101010101" charset="-128"/>
                <a:sym typeface="+mn-ea"/>
              </a:rPr>
              <a:t>景德镇陶瓷文化旅游发展前景</a:t>
            </a:r>
            <a:endParaRPr lang="zh-CN" altLang="en-US" sz="2000" b="1" spc="300">
              <a:solidFill>
                <a:schemeClr val="accent6"/>
              </a:solidFill>
              <a:latin typeface="+mj-ea"/>
              <a:ea typeface="+mj-ea"/>
              <a:cs typeface="汉仪楷体简" panose="02010600000101010101" charset="-128"/>
              <a:sym typeface="+mn-ea"/>
            </a:endParaRPr>
          </a:p>
        </p:txBody>
      </p:sp>
      <p:sp>
        <p:nvSpPr>
          <p:cNvPr id="1048840" name="@path_Line 5"/>
          <p:cNvSpPr/>
          <p:nvPr>
            <p:custDataLst>
              <p:tags r:id="rId27"/>
            </p:custDataLst>
          </p:nvPr>
        </p:nvSpPr>
        <p:spPr>
          <a:xfrm flipV="1">
            <a:off x="4652010" y="5067935"/>
            <a:ext cx="4445" cy="252095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</p:spPr>
        <p:txBody>
          <a:bodyPr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olidFill>
                <a:schemeClr val="accent6"/>
              </a:solidFill>
              <a:sym typeface="+mn-ea"/>
            </a:endParaRPr>
          </a:p>
        </p:txBody>
      </p:sp>
    </p:spTree>
    <p:custDataLst>
      <p:tags r:id="rId2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870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景德镇陶瓷文化历史</a:t>
            </a:r>
            <a:endParaRPr lang="zh-CN" altLang="en-US"/>
          </a:p>
        </p:txBody>
      </p:sp>
      <p:sp>
        <p:nvSpPr>
          <p:cNvPr id="1048906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08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景德镇陶瓷起源与发展</a:t>
            </a:r>
            <a:endParaRPr lang="zh-CN" altLang="en-US"/>
          </a:p>
        </p:txBody>
      </p:sp>
      <p:sp>
        <p:nvSpPr>
          <p:cNvPr id="1048944" name="对角圆角矩形 15"/>
          <p:cNvSpPr/>
          <p:nvPr>
            <p:custDataLst>
              <p:tags r:id="rId2"/>
            </p:custDataLst>
          </p:nvPr>
        </p:nvSpPr>
        <p:spPr>
          <a:xfrm>
            <a:off x="2413176" y="3646363"/>
            <a:ext cx="7365769" cy="62082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6" name="对角圆角矩形 16"/>
          <p:cNvSpPr/>
          <p:nvPr>
            <p:custDataLst>
              <p:tags r:id="rId3"/>
            </p:custDataLst>
          </p:nvPr>
        </p:nvSpPr>
        <p:spPr>
          <a:xfrm>
            <a:off x="2413176" y="3533618"/>
            <a:ext cx="448293" cy="42776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8" name="直角三角形 17"/>
          <p:cNvSpPr/>
          <p:nvPr>
            <p:custDataLst>
              <p:tags r:id="rId4"/>
            </p:custDataLst>
          </p:nvPr>
        </p:nvSpPr>
        <p:spPr>
          <a:xfrm>
            <a:off x="2861569" y="3534135"/>
            <a:ext cx="67543" cy="112571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0" name="文本框 27"/>
          <p:cNvSpPr txBox="1"/>
          <p:nvPr>
            <p:custDataLst>
              <p:tags r:id="rId5"/>
            </p:custDataLst>
          </p:nvPr>
        </p:nvSpPr>
        <p:spPr>
          <a:xfrm>
            <a:off x="2890531" y="3655155"/>
            <a:ext cx="6655185" cy="61013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繁荣：明清时期，景德镇陶瓷达到鼎盛，被誉为“瓷都”</a:t>
            </a:r>
            <a:endParaRPr lang="en-US" altLang="zh-CN" sz="1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对角圆角矩形 52"/>
          <p:cNvSpPr/>
          <p:nvPr>
            <p:custDataLst>
              <p:tags r:id="rId6"/>
            </p:custDataLst>
          </p:nvPr>
        </p:nvSpPr>
        <p:spPr>
          <a:xfrm>
            <a:off x="2413176" y="1592132"/>
            <a:ext cx="7365769" cy="62082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4" name="对角圆角矩形 53"/>
          <p:cNvSpPr/>
          <p:nvPr>
            <p:custDataLst>
              <p:tags r:id="rId7"/>
            </p:custDataLst>
          </p:nvPr>
        </p:nvSpPr>
        <p:spPr>
          <a:xfrm>
            <a:off x="2413176" y="1478870"/>
            <a:ext cx="448293" cy="42776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6" name="直角三角形 54"/>
          <p:cNvSpPr/>
          <p:nvPr>
            <p:custDataLst>
              <p:tags r:id="rId8"/>
            </p:custDataLst>
          </p:nvPr>
        </p:nvSpPr>
        <p:spPr>
          <a:xfrm>
            <a:off x="2861569" y="1479387"/>
            <a:ext cx="67543" cy="112571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8" name="文本框 56"/>
          <p:cNvSpPr txBox="1"/>
          <p:nvPr>
            <p:custDataLst>
              <p:tags r:id="rId9"/>
            </p:custDataLst>
          </p:nvPr>
        </p:nvSpPr>
        <p:spPr>
          <a:xfrm>
            <a:off x="2890531" y="1594718"/>
            <a:ext cx="6655185" cy="61013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起源：景德镇陶瓷始于东汉，已有1800多年历史</a:t>
            </a:r>
            <a:endParaRPr lang="zh-CN" altLang="en-US" sz="1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0" name="对角圆角矩形 5"/>
          <p:cNvSpPr/>
          <p:nvPr>
            <p:custDataLst>
              <p:tags r:id="rId10"/>
            </p:custDataLst>
          </p:nvPr>
        </p:nvSpPr>
        <p:spPr>
          <a:xfrm>
            <a:off x="2413176" y="2619247"/>
            <a:ext cx="7365769" cy="62082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2" name="对角圆角矩形 6"/>
          <p:cNvSpPr/>
          <p:nvPr>
            <p:custDataLst>
              <p:tags r:id="rId11"/>
            </p:custDataLst>
          </p:nvPr>
        </p:nvSpPr>
        <p:spPr>
          <a:xfrm>
            <a:off x="2413176" y="2505985"/>
            <a:ext cx="448293" cy="42776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4" name="直角三角形 7"/>
          <p:cNvSpPr/>
          <p:nvPr>
            <p:custDataLst>
              <p:tags r:id="rId12"/>
            </p:custDataLst>
          </p:nvPr>
        </p:nvSpPr>
        <p:spPr>
          <a:xfrm>
            <a:off x="2861569" y="2507020"/>
            <a:ext cx="67543" cy="112571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6" name="文本框 8"/>
          <p:cNvSpPr txBox="1"/>
          <p:nvPr>
            <p:custDataLst>
              <p:tags r:id="rId13"/>
            </p:custDataLst>
          </p:nvPr>
        </p:nvSpPr>
        <p:spPr>
          <a:xfrm>
            <a:off x="2890531" y="2628039"/>
            <a:ext cx="6655185" cy="61013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发展：唐代开始，景德镇陶瓷逐渐成为皇家御用瓷器</a:t>
            </a:r>
            <a:endParaRPr lang="zh-CN" altLang="en-US" sz="1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8" name="对角圆角矩形 9"/>
          <p:cNvSpPr/>
          <p:nvPr>
            <p:custDataLst>
              <p:tags r:id="rId14"/>
            </p:custDataLst>
          </p:nvPr>
        </p:nvSpPr>
        <p:spPr>
          <a:xfrm>
            <a:off x="2413176" y="4673996"/>
            <a:ext cx="7365769" cy="62082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0" name="对角圆角矩形 10"/>
          <p:cNvSpPr/>
          <p:nvPr>
            <p:custDataLst>
              <p:tags r:id="rId15"/>
            </p:custDataLst>
          </p:nvPr>
        </p:nvSpPr>
        <p:spPr>
          <a:xfrm>
            <a:off x="2413176" y="4560734"/>
            <a:ext cx="448293" cy="42776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2" name="直角三角形 11"/>
          <p:cNvSpPr/>
          <p:nvPr>
            <p:custDataLst>
              <p:tags r:id="rId16"/>
            </p:custDataLst>
          </p:nvPr>
        </p:nvSpPr>
        <p:spPr>
          <a:xfrm>
            <a:off x="2861569" y="4561251"/>
            <a:ext cx="67543" cy="112571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4" name="文本框 12"/>
          <p:cNvSpPr txBox="1"/>
          <p:nvPr>
            <p:custDataLst>
              <p:tags r:id="rId17"/>
            </p:custDataLst>
          </p:nvPr>
        </p:nvSpPr>
        <p:spPr>
          <a:xfrm>
            <a:off x="2890531" y="4682270"/>
            <a:ext cx="6655185" cy="61013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创新：现代景德镇陶瓷在传统工艺基础上不断创新，融入现代元素，焕发新生命力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景德镇陶瓷文化特点</a:t>
            </a:r>
            <a:endParaRPr lang="zh-CN" altLang="en-US"/>
          </a:p>
        </p:txBody>
      </p:sp>
      <p:sp>
        <p:nvSpPr>
          <p:cNvPr id="1049006" name="圆角矩形 26"/>
          <p:cNvSpPr/>
          <p:nvPr>
            <p:custDataLst>
              <p:tags r:id="rId2"/>
            </p:custDataLst>
          </p:nvPr>
        </p:nvSpPr>
        <p:spPr>
          <a:xfrm>
            <a:off x="866015" y="1478870"/>
            <a:ext cx="2472378" cy="381561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08" name="圆角矩形 28"/>
          <p:cNvSpPr/>
          <p:nvPr>
            <p:custDataLst>
              <p:tags r:id="rId3"/>
            </p:custDataLst>
          </p:nvPr>
        </p:nvSpPr>
        <p:spPr>
          <a:xfrm>
            <a:off x="868437" y="1478870"/>
            <a:ext cx="2467709" cy="20275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10" name="文本框 31"/>
          <p:cNvSpPr txBox="1"/>
          <p:nvPr>
            <p:custDataLst>
              <p:tags r:id="rId4"/>
            </p:custDataLst>
          </p:nvPr>
        </p:nvSpPr>
        <p:spPr>
          <a:xfrm>
            <a:off x="1013799" y="1880431"/>
            <a:ext cx="2176920" cy="324709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历史悠久：景德镇陶瓷文化始于东汉，至今已有1000多年的历史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圆角矩形 29"/>
          <p:cNvSpPr/>
          <p:nvPr>
            <p:custDataLst>
              <p:tags r:id="rId5"/>
            </p:custDataLst>
          </p:nvPr>
        </p:nvSpPr>
        <p:spPr>
          <a:xfrm>
            <a:off x="3528553" y="1478870"/>
            <a:ext cx="2472378" cy="381561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14" name="圆角矩形 32"/>
          <p:cNvSpPr/>
          <p:nvPr>
            <p:custDataLst>
              <p:tags r:id="rId6"/>
            </p:custDataLst>
          </p:nvPr>
        </p:nvSpPr>
        <p:spPr>
          <a:xfrm>
            <a:off x="3530975" y="1478870"/>
            <a:ext cx="2467709" cy="20275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16" name="文本框 34"/>
          <p:cNvSpPr txBox="1"/>
          <p:nvPr>
            <p:custDataLst>
              <p:tags r:id="rId7"/>
            </p:custDataLst>
          </p:nvPr>
        </p:nvSpPr>
        <p:spPr>
          <a:xfrm>
            <a:off x="3678760" y="1880431"/>
            <a:ext cx="2174252" cy="32483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技艺精湛：景德镇陶瓷制作技艺精湛，被誉为“瓷都”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圆角矩形 3"/>
          <p:cNvSpPr/>
          <p:nvPr>
            <p:custDataLst>
              <p:tags r:id="rId8"/>
            </p:custDataLst>
          </p:nvPr>
        </p:nvSpPr>
        <p:spPr>
          <a:xfrm>
            <a:off x="6191091" y="1478870"/>
            <a:ext cx="2472378" cy="381561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20" name="圆角矩形 4"/>
          <p:cNvSpPr/>
          <p:nvPr>
            <p:custDataLst>
              <p:tags r:id="rId9"/>
            </p:custDataLst>
          </p:nvPr>
        </p:nvSpPr>
        <p:spPr>
          <a:xfrm>
            <a:off x="6193513" y="1478870"/>
            <a:ext cx="2467709" cy="20275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22" name="文本框 5"/>
          <p:cNvSpPr txBox="1"/>
          <p:nvPr>
            <p:custDataLst>
              <p:tags r:id="rId10"/>
            </p:custDataLst>
          </p:nvPr>
        </p:nvSpPr>
        <p:spPr>
          <a:xfrm>
            <a:off x="6340692" y="1880431"/>
            <a:ext cx="2174252" cy="32483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品种丰富：景德镇陶瓷品种丰富，包括青花瓷、粉彩瓷、斗彩瓷等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圆角矩形 8"/>
          <p:cNvSpPr/>
          <p:nvPr>
            <p:custDataLst>
              <p:tags r:id="rId11"/>
            </p:custDataLst>
          </p:nvPr>
        </p:nvSpPr>
        <p:spPr>
          <a:xfrm>
            <a:off x="8853629" y="1478870"/>
            <a:ext cx="2472378" cy="381561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26" name="圆角矩形 9"/>
          <p:cNvSpPr/>
          <p:nvPr>
            <p:custDataLst>
              <p:tags r:id="rId12"/>
            </p:custDataLst>
          </p:nvPr>
        </p:nvSpPr>
        <p:spPr>
          <a:xfrm>
            <a:off x="8856051" y="1478870"/>
            <a:ext cx="2467709" cy="20275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28" name="文本框 10"/>
          <p:cNvSpPr txBox="1"/>
          <p:nvPr>
            <p:custDataLst>
              <p:tags r:id="rId13"/>
            </p:custDataLst>
          </p:nvPr>
        </p:nvSpPr>
        <p:spPr>
          <a:xfrm>
            <a:off x="9003230" y="1880431"/>
            <a:ext cx="2174252" cy="32483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艺术价值高：景德镇陶瓷具有很高的艺术价值，被誉为“国之瑰宝”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景德镇陶瓷文化传承与创新</a:t>
            </a:r>
            <a:endParaRPr lang="zh-CN" altLang="en-US"/>
          </a:p>
        </p:txBody>
      </p:sp>
      <p:sp>
        <p:nvSpPr>
          <p:cNvPr id="1049060" name="五边形 30"/>
          <p:cNvSpPr/>
          <p:nvPr>
            <p:custDataLst>
              <p:tags r:id="rId2"/>
            </p:custDataLst>
          </p:nvPr>
        </p:nvSpPr>
        <p:spPr>
          <a:xfrm>
            <a:off x="1403794" y="2893280"/>
            <a:ext cx="2487280" cy="1011046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62" name="燕尾形 36"/>
          <p:cNvSpPr/>
          <p:nvPr>
            <p:custDataLst>
              <p:tags r:id="rId3"/>
            </p:custDataLst>
          </p:nvPr>
        </p:nvSpPr>
        <p:spPr>
          <a:xfrm>
            <a:off x="3638501" y="2893280"/>
            <a:ext cx="2487280" cy="1011046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64" name="燕尾形 37"/>
          <p:cNvSpPr/>
          <p:nvPr>
            <p:custDataLst>
              <p:tags r:id="rId4"/>
            </p:custDataLst>
          </p:nvPr>
        </p:nvSpPr>
        <p:spPr>
          <a:xfrm>
            <a:off x="8107915" y="2893280"/>
            <a:ext cx="2487280" cy="1011046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66" name="燕尾形 38"/>
          <p:cNvSpPr/>
          <p:nvPr>
            <p:custDataLst>
              <p:tags r:id="rId5"/>
            </p:custDataLst>
          </p:nvPr>
        </p:nvSpPr>
        <p:spPr>
          <a:xfrm>
            <a:off x="5873208" y="2893280"/>
            <a:ext cx="2487280" cy="1011046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68" name="文本框 3"/>
          <p:cNvSpPr txBox="1"/>
          <p:nvPr>
            <p:custDataLst>
              <p:tags r:id="rId6"/>
            </p:custDataLst>
          </p:nvPr>
        </p:nvSpPr>
        <p:spPr>
          <a:xfrm>
            <a:off x="3586479" y="4119956"/>
            <a:ext cx="2682553" cy="117540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传承方式：通过师徒传承、家族传承等方式，将陶瓷技艺代代相传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0" name="文本框 6"/>
          <p:cNvSpPr txBox="1"/>
          <p:nvPr>
            <p:custDataLst>
              <p:tags r:id="rId7"/>
            </p:custDataLst>
          </p:nvPr>
        </p:nvSpPr>
        <p:spPr>
          <a:xfrm>
            <a:off x="1403794" y="1478870"/>
            <a:ext cx="2682553" cy="1210089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历史背景：景德镇陶瓷文化历史悠久，始于唐代，兴于宋代，盛于明清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2" name="文本框 7"/>
          <p:cNvSpPr txBox="1"/>
          <p:nvPr>
            <p:custDataLst>
              <p:tags r:id="rId8"/>
            </p:custDataLst>
          </p:nvPr>
        </p:nvSpPr>
        <p:spPr>
          <a:xfrm>
            <a:off x="5871700" y="1478870"/>
            <a:ext cx="2682553" cy="1210089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创新理念：景德镇陶瓷文化不断创新，融入现代元素，如陶瓷艺术、陶瓷设计等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4" name="文本框 8"/>
          <p:cNvSpPr txBox="1"/>
          <p:nvPr>
            <p:custDataLst>
              <p:tags r:id="rId9"/>
            </p:custDataLst>
          </p:nvPr>
        </p:nvSpPr>
        <p:spPr>
          <a:xfrm>
            <a:off x="8105653" y="4119956"/>
            <a:ext cx="2682553" cy="1175408"/>
          </a:xfrm>
          <a:prstGeom prst="rect">
            <a:avLst/>
          </a:prstGeom>
          <a:noFill/>
        </p:spPr>
        <p:txBody>
          <a:bodyPr wrap="square" lIns="0" rtlCol="0">
            <a:normAutofit lnSpcReduction="10000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创新成果：景德镇陶瓷文化不断创新，如青花瓷、粉彩瓷、珐琅彩瓷等，成为世界陶瓷文化的瑰宝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景德镇陶瓷文化旅游资源</a:t>
            </a:r>
            <a:endParaRPr lang="zh-CN" altLang="en-US"/>
          </a:p>
        </p:txBody>
      </p:sp>
      <p:sp>
        <p:nvSpPr>
          <p:cNvPr id="1049106" name="矩形 3"/>
          <p:cNvSpPr/>
          <p:nvPr>
            <p:custDataLst>
              <p:tags r:id="rId2"/>
            </p:custDataLst>
          </p:nvPr>
        </p:nvSpPr>
        <p:spPr>
          <a:xfrm>
            <a:off x="2503219" y="1478870"/>
            <a:ext cx="7609129" cy="836602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矩形 13"/>
          <p:cNvSpPr/>
          <p:nvPr>
            <p:custDataLst>
              <p:tags r:id="rId3"/>
            </p:custDataLst>
          </p:nvPr>
        </p:nvSpPr>
        <p:spPr>
          <a:xfrm>
            <a:off x="2079700" y="1478870"/>
            <a:ext cx="206357" cy="83660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文本框 4"/>
          <p:cNvSpPr txBox="1"/>
          <p:nvPr>
            <p:custDataLst>
              <p:tags r:id="rId4"/>
            </p:custDataLst>
          </p:nvPr>
        </p:nvSpPr>
        <p:spPr>
          <a:xfrm>
            <a:off x="2721087" y="1551153"/>
            <a:ext cx="7280597" cy="6920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景德镇陶瓷博物馆：了解景德镇陶瓷的历史和文化</a:t>
            </a:r>
            <a:endParaRPr lang="zh-CN" altLang="en-US" sz="16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矩形 39"/>
          <p:cNvSpPr/>
          <p:nvPr>
            <p:custDataLst>
              <p:tags r:id="rId5"/>
            </p:custDataLst>
          </p:nvPr>
        </p:nvSpPr>
        <p:spPr>
          <a:xfrm>
            <a:off x="2503219" y="2472001"/>
            <a:ext cx="7609129" cy="836602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矩形 5"/>
          <p:cNvSpPr/>
          <p:nvPr>
            <p:custDataLst>
              <p:tags r:id="rId6"/>
            </p:custDataLst>
          </p:nvPr>
        </p:nvSpPr>
        <p:spPr>
          <a:xfrm>
            <a:off x="2079700" y="2472001"/>
            <a:ext cx="206357" cy="836602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文本框 41"/>
          <p:cNvSpPr txBox="1"/>
          <p:nvPr>
            <p:custDataLst>
              <p:tags r:id="rId7"/>
            </p:custDataLst>
          </p:nvPr>
        </p:nvSpPr>
        <p:spPr>
          <a:xfrm>
            <a:off x="2721087" y="2544284"/>
            <a:ext cx="7280597" cy="6920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景德镇陶瓷艺术馆：欣赏陶瓷艺术品，了解陶瓷制作工艺</a:t>
            </a:r>
            <a:endParaRPr lang="zh-CN" altLang="en-US" sz="16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矩形 12"/>
          <p:cNvSpPr/>
          <p:nvPr>
            <p:custDataLst>
              <p:tags r:id="rId8"/>
            </p:custDataLst>
          </p:nvPr>
        </p:nvSpPr>
        <p:spPr>
          <a:xfrm>
            <a:off x="2503219" y="3465131"/>
            <a:ext cx="7609129" cy="836602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矩形 17"/>
          <p:cNvSpPr/>
          <p:nvPr>
            <p:custDataLst>
              <p:tags r:id="rId9"/>
            </p:custDataLst>
          </p:nvPr>
        </p:nvSpPr>
        <p:spPr>
          <a:xfrm>
            <a:off x="2079700" y="3465131"/>
            <a:ext cx="206357" cy="836602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文本框 19"/>
          <p:cNvSpPr txBox="1"/>
          <p:nvPr>
            <p:custDataLst>
              <p:tags r:id="rId10"/>
            </p:custDataLst>
          </p:nvPr>
        </p:nvSpPr>
        <p:spPr>
          <a:xfrm>
            <a:off x="2721087" y="3537414"/>
            <a:ext cx="7280597" cy="6920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景德镇陶瓷市场：购买陶瓷制品，体验陶瓷购物的乐趣</a:t>
            </a:r>
            <a:endParaRPr lang="zh-CN" altLang="en-US" sz="16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矩形 49"/>
          <p:cNvSpPr/>
          <p:nvPr>
            <p:custDataLst>
              <p:tags r:id="rId11"/>
            </p:custDataLst>
          </p:nvPr>
        </p:nvSpPr>
        <p:spPr>
          <a:xfrm>
            <a:off x="2503219" y="4457753"/>
            <a:ext cx="7609129" cy="836602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矩形 26"/>
          <p:cNvSpPr/>
          <p:nvPr>
            <p:custDataLst>
              <p:tags r:id="rId12"/>
            </p:custDataLst>
          </p:nvPr>
        </p:nvSpPr>
        <p:spPr>
          <a:xfrm>
            <a:off x="2079700" y="4457753"/>
            <a:ext cx="206357" cy="836602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文本框 27"/>
          <p:cNvSpPr txBox="1"/>
          <p:nvPr>
            <p:custDataLst>
              <p:tags r:id="rId13"/>
            </p:custDataLst>
          </p:nvPr>
        </p:nvSpPr>
        <p:spPr>
          <a:xfrm>
            <a:off x="2721087" y="4530036"/>
            <a:ext cx="7280597" cy="6920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景德镇陶瓷文化体验馆：亲自动手制作陶瓷，体验陶瓷制作的乐趣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5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景德镇陶瓷文化旅游景点</a:t>
            </a:r>
            <a:endParaRPr lang="zh-CN" altLang="en-US"/>
          </a:p>
        </p:txBody>
      </p:sp>
      <p:sp>
        <p:nvSpPr>
          <p:cNvPr id="1049160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162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景德镇陶瓷博物馆</a:t>
            </a:r>
            <a:endParaRPr lang="zh-CN" altLang="en-US"/>
          </a:p>
        </p:txBody>
      </p:sp>
      <p:sp>
        <p:nvSpPr>
          <p:cNvPr id="1049198" name="任意多边形 20"/>
          <p:cNvSpPr/>
          <p:nvPr>
            <p:custDataLst>
              <p:tags r:id="rId2"/>
            </p:custDataLst>
          </p:nvPr>
        </p:nvSpPr>
        <p:spPr>
          <a:xfrm rot="2700000">
            <a:off x="2591962" y="1478870"/>
            <a:ext cx="1023938" cy="102571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2307794" y="2865420"/>
            <a:ext cx="1592648" cy="24291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地点：江西省景德镇市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矩形 42"/>
          <p:cNvSpPr/>
          <p:nvPr>
            <p:custDataLst>
              <p:tags r:id="rId4"/>
            </p:custDataLst>
          </p:nvPr>
        </p:nvSpPr>
        <p:spPr>
          <a:xfrm>
            <a:off x="2413253" y="2564109"/>
            <a:ext cx="1381457" cy="97828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4" name="任意多边形 18"/>
          <p:cNvSpPr/>
          <p:nvPr>
            <p:custDataLst>
              <p:tags r:id="rId5"/>
            </p:custDataLst>
          </p:nvPr>
        </p:nvSpPr>
        <p:spPr>
          <a:xfrm rot="5400000">
            <a:off x="4586848" y="1478870"/>
            <a:ext cx="1023938" cy="102571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4302161" y="2865420"/>
            <a:ext cx="1592648" cy="24291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成立时间：1954年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矩形 43"/>
          <p:cNvSpPr/>
          <p:nvPr>
            <p:custDataLst>
              <p:tags r:id="rId7"/>
            </p:custDataLst>
          </p:nvPr>
        </p:nvSpPr>
        <p:spPr>
          <a:xfrm>
            <a:off x="4408139" y="2564109"/>
            <a:ext cx="1381457" cy="97828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581214" y="1478870"/>
            <a:ext cx="1023938" cy="102571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297047" y="2865420"/>
            <a:ext cx="1592648" cy="24291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馆藏：陶瓷文物、陶瓷艺术品、陶瓷历史文献等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矩形 44"/>
          <p:cNvSpPr/>
          <p:nvPr>
            <p:custDataLst>
              <p:tags r:id="rId10"/>
            </p:custDataLst>
          </p:nvPr>
        </p:nvSpPr>
        <p:spPr>
          <a:xfrm>
            <a:off x="6401986" y="2564109"/>
            <a:ext cx="1381457" cy="97828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8575581" y="1478870"/>
            <a:ext cx="1023938" cy="102571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291414" y="2865420"/>
            <a:ext cx="1592648" cy="24291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特色：展示景德镇陶瓷文化历史、陶瓷制作工艺、陶瓷艺术风格等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矩形 45"/>
          <p:cNvSpPr/>
          <p:nvPr>
            <p:custDataLst>
              <p:tags r:id="rId13"/>
            </p:custDataLst>
          </p:nvPr>
        </p:nvSpPr>
        <p:spPr>
          <a:xfrm>
            <a:off x="8396873" y="2564109"/>
            <a:ext cx="1381457" cy="97828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景德镇古窑民俗博览区</a:t>
            </a:r>
            <a:endParaRPr lang="zh-CN" altLang="en-US"/>
          </a:p>
        </p:txBody>
      </p:sp>
      <p:sp>
        <p:nvSpPr>
          <p:cNvPr id="104925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2298843" y="1478870"/>
            <a:ext cx="3511164" cy="17891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54" name="矩形 65"/>
          <p:cNvSpPr/>
          <p:nvPr>
            <p:custDataLst>
              <p:tags r:id="rId3"/>
            </p:custDataLst>
          </p:nvPr>
        </p:nvSpPr>
        <p:spPr>
          <a:xfrm>
            <a:off x="2208223" y="1767532"/>
            <a:ext cx="173176" cy="17317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文本框 66"/>
          <p:cNvSpPr txBox="1"/>
          <p:nvPr>
            <p:custDataLst>
              <p:tags r:id="rId4"/>
            </p:custDataLst>
          </p:nvPr>
        </p:nvSpPr>
        <p:spPr>
          <a:xfrm>
            <a:off x="2511140" y="1688621"/>
            <a:ext cx="3086579" cy="101178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地理位置：位于江西省景德镇市昌江区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5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426663" y="1478870"/>
            <a:ext cx="3511164" cy="17891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矩形 69"/>
          <p:cNvSpPr/>
          <p:nvPr>
            <p:custDataLst>
              <p:tags r:id="rId6"/>
            </p:custDataLst>
          </p:nvPr>
        </p:nvSpPr>
        <p:spPr>
          <a:xfrm>
            <a:off x="6335534" y="1767532"/>
            <a:ext cx="173176" cy="17317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文本框 70"/>
          <p:cNvSpPr txBox="1"/>
          <p:nvPr>
            <p:custDataLst>
              <p:tags r:id="rId7"/>
            </p:custDataLst>
          </p:nvPr>
        </p:nvSpPr>
        <p:spPr>
          <a:xfrm>
            <a:off x="6638960" y="1688621"/>
            <a:ext cx="3086579" cy="101178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历史背景：始建于宋代，历史悠久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6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2298843" y="3505616"/>
            <a:ext cx="3511164" cy="17891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66" name="文本框 74"/>
          <p:cNvSpPr txBox="1"/>
          <p:nvPr>
            <p:custDataLst>
              <p:tags r:id="rId9"/>
            </p:custDataLst>
          </p:nvPr>
        </p:nvSpPr>
        <p:spPr>
          <a:xfrm>
            <a:off x="2511140" y="3714858"/>
            <a:ext cx="3086579" cy="101178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特色景点：古窑遗址、民俗文化展示区、陶瓷制作体验区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68" name="矩形 73"/>
          <p:cNvSpPr/>
          <p:nvPr>
            <p:custDataLst>
              <p:tags r:id="rId10"/>
            </p:custDataLst>
          </p:nvPr>
        </p:nvSpPr>
        <p:spPr>
          <a:xfrm>
            <a:off x="2208223" y="3794278"/>
            <a:ext cx="173176" cy="17317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472992" y="3505616"/>
            <a:ext cx="3511164" cy="17891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矩形 84"/>
          <p:cNvSpPr/>
          <p:nvPr>
            <p:custDataLst>
              <p:tags r:id="rId12"/>
            </p:custDataLst>
          </p:nvPr>
        </p:nvSpPr>
        <p:spPr>
          <a:xfrm>
            <a:off x="6382371" y="3794278"/>
            <a:ext cx="173176" cy="17317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文本框 85"/>
          <p:cNvSpPr txBox="1"/>
          <p:nvPr>
            <p:custDataLst>
              <p:tags r:id="rId13"/>
            </p:custDataLst>
          </p:nvPr>
        </p:nvSpPr>
        <p:spPr>
          <a:xfrm>
            <a:off x="6685289" y="3714858"/>
            <a:ext cx="3086579" cy="101178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旅游活动：参观古窑遗址、体验陶瓷制作、欣赏民俗表演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景德镇御窑厂国家考古遗址公园</a:t>
            </a:r>
            <a:endParaRPr lang="zh-CN" altLang="en-US"/>
          </a:p>
        </p:txBody>
      </p:sp>
      <p:sp>
        <p:nvSpPr>
          <p:cNvPr id="104930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2298843" y="1478870"/>
            <a:ext cx="3511164" cy="17891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08" name="矩形 65"/>
          <p:cNvSpPr/>
          <p:nvPr>
            <p:custDataLst>
              <p:tags r:id="rId3"/>
            </p:custDataLst>
          </p:nvPr>
        </p:nvSpPr>
        <p:spPr>
          <a:xfrm>
            <a:off x="2208223" y="1767532"/>
            <a:ext cx="173176" cy="17317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文本框 66"/>
          <p:cNvSpPr txBox="1"/>
          <p:nvPr>
            <p:custDataLst>
              <p:tags r:id="rId4"/>
            </p:custDataLst>
          </p:nvPr>
        </p:nvSpPr>
        <p:spPr>
          <a:xfrm>
            <a:off x="2511140" y="1688621"/>
            <a:ext cx="3086579" cy="101178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地理位置：位于江西省景德镇市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1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426663" y="1478870"/>
            <a:ext cx="3511164" cy="17891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矩形 69"/>
          <p:cNvSpPr/>
          <p:nvPr>
            <p:custDataLst>
              <p:tags r:id="rId6"/>
            </p:custDataLst>
          </p:nvPr>
        </p:nvSpPr>
        <p:spPr>
          <a:xfrm>
            <a:off x="6335534" y="1767532"/>
            <a:ext cx="173176" cy="17317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文本框 70"/>
          <p:cNvSpPr txBox="1"/>
          <p:nvPr>
            <p:custDataLst>
              <p:tags r:id="rId7"/>
            </p:custDataLst>
          </p:nvPr>
        </p:nvSpPr>
        <p:spPr>
          <a:xfrm>
            <a:off x="6638960" y="1688621"/>
            <a:ext cx="3086579" cy="101178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历史背景：始建于明洪武二年（1369年），是明清两代皇家御用瓷器的烧制地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1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2298843" y="3505616"/>
            <a:ext cx="3511164" cy="17891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20" name="文本框 74"/>
          <p:cNvSpPr txBox="1"/>
          <p:nvPr>
            <p:custDataLst>
              <p:tags r:id="rId9"/>
            </p:custDataLst>
          </p:nvPr>
        </p:nvSpPr>
        <p:spPr>
          <a:xfrm>
            <a:off x="2511140" y="3714858"/>
            <a:ext cx="3086579" cy="101178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主要景点：御窑厂遗址、龙珠阁、明清御窑厂遗址博物馆等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22" name="矩形 73"/>
          <p:cNvSpPr/>
          <p:nvPr>
            <p:custDataLst>
              <p:tags r:id="rId10"/>
            </p:custDataLst>
          </p:nvPr>
        </p:nvSpPr>
        <p:spPr>
          <a:xfrm>
            <a:off x="2208223" y="3794278"/>
            <a:ext cx="173176" cy="17317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472992" y="3505616"/>
            <a:ext cx="3511164" cy="17891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矩形 84"/>
          <p:cNvSpPr/>
          <p:nvPr>
            <p:custDataLst>
              <p:tags r:id="rId12"/>
            </p:custDataLst>
          </p:nvPr>
        </p:nvSpPr>
        <p:spPr>
          <a:xfrm>
            <a:off x="6382371" y="3794278"/>
            <a:ext cx="173176" cy="17317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文本框 85"/>
          <p:cNvSpPr txBox="1"/>
          <p:nvPr>
            <p:custDataLst>
              <p:tags r:id="rId13"/>
            </p:custDataLst>
          </p:nvPr>
        </p:nvSpPr>
        <p:spPr>
          <a:xfrm>
            <a:off x="6685289" y="3714858"/>
            <a:ext cx="3086579" cy="101178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特色活动：陶瓷制作体验、陶瓷文化讲座、陶瓷艺术展览等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景德镇市区的瓷器一条街</a:t>
            </a:r>
            <a:endParaRPr lang="zh-CN" altLang="en-US"/>
          </a:p>
        </p:txBody>
      </p:sp>
      <p:sp>
        <p:nvSpPr>
          <p:cNvPr id="1049360" name="矩形 3"/>
          <p:cNvSpPr/>
          <p:nvPr>
            <p:custDataLst>
              <p:tags r:id="rId2"/>
            </p:custDataLst>
          </p:nvPr>
        </p:nvSpPr>
        <p:spPr>
          <a:xfrm>
            <a:off x="2503219" y="1478870"/>
            <a:ext cx="7609129" cy="836602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矩形 13"/>
          <p:cNvSpPr/>
          <p:nvPr>
            <p:custDataLst>
              <p:tags r:id="rId3"/>
            </p:custDataLst>
          </p:nvPr>
        </p:nvSpPr>
        <p:spPr>
          <a:xfrm>
            <a:off x="2079700" y="1478870"/>
            <a:ext cx="206357" cy="83660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文本框 4"/>
          <p:cNvSpPr txBox="1"/>
          <p:nvPr>
            <p:custDataLst>
              <p:tags r:id="rId4"/>
            </p:custDataLst>
          </p:nvPr>
        </p:nvSpPr>
        <p:spPr>
          <a:xfrm>
            <a:off x="2721087" y="1551153"/>
            <a:ext cx="7280597" cy="6920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地址：位于景德镇市区中心，紧邻景德镇火车站</a:t>
            </a:r>
            <a:endParaRPr lang="zh-CN" altLang="en-US" sz="16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矩形 39"/>
          <p:cNvSpPr/>
          <p:nvPr>
            <p:custDataLst>
              <p:tags r:id="rId5"/>
            </p:custDataLst>
          </p:nvPr>
        </p:nvSpPr>
        <p:spPr>
          <a:xfrm>
            <a:off x="2503219" y="2472001"/>
            <a:ext cx="7609129" cy="836602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矩形 5"/>
          <p:cNvSpPr/>
          <p:nvPr>
            <p:custDataLst>
              <p:tags r:id="rId6"/>
            </p:custDataLst>
          </p:nvPr>
        </p:nvSpPr>
        <p:spPr>
          <a:xfrm>
            <a:off x="2079700" y="2472001"/>
            <a:ext cx="206357" cy="836602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文本框 41"/>
          <p:cNvSpPr txBox="1"/>
          <p:nvPr>
            <p:custDataLst>
              <p:tags r:id="rId7"/>
            </p:custDataLst>
          </p:nvPr>
        </p:nvSpPr>
        <p:spPr>
          <a:xfrm>
            <a:off x="2721087" y="2544284"/>
            <a:ext cx="7280597" cy="6920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特色：汇集了景德镇陶瓷文化的精华，是景德镇陶瓷文化的代表之一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矩形 12"/>
          <p:cNvSpPr/>
          <p:nvPr>
            <p:custDataLst>
              <p:tags r:id="rId8"/>
            </p:custDataLst>
          </p:nvPr>
        </p:nvSpPr>
        <p:spPr>
          <a:xfrm>
            <a:off x="2503219" y="3465131"/>
            <a:ext cx="7609129" cy="836602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矩形 17"/>
          <p:cNvSpPr/>
          <p:nvPr>
            <p:custDataLst>
              <p:tags r:id="rId9"/>
            </p:custDataLst>
          </p:nvPr>
        </p:nvSpPr>
        <p:spPr>
          <a:xfrm>
            <a:off x="2079700" y="3465131"/>
            <a:ext cx="206357" cy="836602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文本框 19"/>
          <p:cNvSpPr txBox="1"/>
          <p:nvPr>
            <p:custDataLst>
              <p:tags r:id="rId10"/>
            </p:custDataLst>
          </p:nvPr>
        </p:nvSpPr>
        <p:spPr>
          <a:xfrm>
            <a:off x="2721087" y="3537414"/>
            <a:ext cx="7280597" cy="6920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景点：包括景德镇陶瓷博物馆、景德镇陶瓷艺术馆、景德镇陶瓷市场等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矩形 49"/>
          <p:cNvSpPr/>
          <p:nvPr>
            <p:custDataLst>
              <p:tags r:id="rId11"/>
            </p:custDataLst>
          </p:nvPr>
        </p:nvSpPr>
        <p:spPr>
          <a:xfrm>
            <a:off x="2503219" y="4457753"/>
            <a:ext cx="7609129" cy="836602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矩形 26"/>
          <p:cNvSpPr/>
          <p:nvPr>
            <p:custDataLst>
              <p:tags r:id="rId12"/>
            </p:custDataLst>
          </p:nvPr>
        </p:nvSpPr>
        <p:spPr>
          <a:xfrm>
            <a:off x="2079700" y="4457753"/>
            <a:ext cx="206357" cy="836602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文本框 27"/>
          <p:cNvSpPr txBox="1"/>
          <p:nvPr>
            <p:custDataLst>
              <p:tags r:id="rId13"/>
            </p:custDataLst>
          </p:nvPr>
        </p:nvSpPr>
        <p:spPr>
          <a:xfrm>
            <a:off x="2721087" y="4530036"/>
            <a:ext cx="7280597" cy="6920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活动：可以参观陶瓷制作过程，购买陶瓷艺术品，体验陶瓷文化</a:t>
            </a:r>
            <a:endParaRPr lang="zh-CN" altLang="en-US" sz="16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景德镇陶瓷文化体验活动</a:t>
            </a:r>
            <a:endParaRPr lang="zh-CN" altLang="en-US"/>
          </a:p>
        </p:txBody>
      </p:sp>
      <p:sp>
        <p:nvSpPr>
          <p:cNvPr id="104941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416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https://d.book118.com/827163151144006026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1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副标题"/>
  <p:tag name="KSO_WM_UNIT_TYPE" val="b"/>
  <p:tag name="KSO_WM_UNIT_VALUE" val="80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1*f*5"/>
  <p:tag name="KSO_WM_UNIT_INDEX" val="5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0.xml><?xml version="1.0" encoding="utf-8"?>
<p:tagLst xmlns:p="http://schemas.openxmlformats.org/presentationml/2006/main">
  <p:tag name="KSO_WM_BEAUTIFY_FLAG" val="#wm#"/>
  <p:tag name="KSO_WM_SLIDE_ID" val="custom20231221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1"/>
  <p:tag name="KSO_WM_TEMPLATE_MASTER_TYPE" val="0"/>
  <p:tag name="KSO_WM_TEMPLATE_SUBCATEGORY" val="29"/>
  <p:tag name="KSO_WM_TEMPLATE_THUMBS_INDEX" val="1、9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cb3d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1_1"/>
  <p:tag name="KSO_WM_UNIT_INDEX" val="1_1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1_3"/>
  <p:tag name="KSO_WM_UNIT_INDEX" val="1_1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cb3d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2_1"/>
  <p:tag name="KSO_WM_UNIT_INDEX" val="1_2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2_3"/>
  <p:tag name="KSO_WM_UNIT_INDEX" val="1_2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cb3d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3_1"/>
  <p:tag name="KSO_WM_UNIT_INDEX" val="1_3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3_3"/>
  <p:tag name="KSO_WM_UNIT_INDEX" val="1_3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cb3d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4_1"/>
  <p:tag name="KSO_WM_UNIT_INDEX" val="1_4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4_3"/>
  <p:tag name="KSO_WM_UNIT_INDEX" val="1_4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cb3d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5_1"/>
  <p:tag name="KSO_WM_UNIT_INDEX" val="1_5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5_3"/>
  <p:tag name="KSO_WM_UNIT_INDEX" val="1_5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cb3d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6_1"/>
  <p:tag name="KSO_WM_UNIT_INDEX" val="1_6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6_3"/>
  <p:tag name="KSO_WM_UNIT_INDEX" val="1_6_3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1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1"/>
  <p:tag name="KSO_WM_TEMPLATE_MASTER_TYPE" val="0"/>
  <p:tag name="KSO_WM_TEMPLATE_SUBCATEGORY" val="29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1"/>
  <p:tag name="KSO_WM_UNIT_DIAGRAM_ISNUMVISUAL" val="0"/>
  <p:tag name="KSO_WM_UNIT_DIAGRAM_ISREFERUNIT" val="0"/>
  <p:tag name="KSO_WM_UNIT_HIGHLIGHT" val="0"/>
  <p:tag name="KSO_WM_UNIT_ID" val="custom2023122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30.xml><?xml version="1.0" encoding="utf-8"?>
<p:tagLst xmlns:p="http://schemas.openxmlformats.org/presentationml/2006/main">
  <p:tag name="KSO_WM_BEAUTIFY_FLAG" val="#wm#"/>
  <p:tag name="KSO_WM_SLIDE_ID" val="custom20231221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1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1"/>
  <p:tag name="KSO_WM_UNIT_DIAGRAM_ISNUMVISUAL" val="0"/>
  <p:tag name="KSO_WM_UNIT_DIAGRAM_ISREFERUNIT" val="0"/>
  <p:tag name="KSO_WM_UNIT_HIGHLIGHT" val="0"/>
  <p:tag name="KSO_WM_UNIT_ID" val="custom20231221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4.xml><?xml version="1.0" encoding="utf-8"?>
<p:tagLst xmlns:p="http://schemas.openxmlformats.org/presentationml/2006/main">
  <p:tag name="KSO_WM_BEAUTIFY_FLAG" val="#wm#"/>
  <p:tag name="KSO_WM_SLIDE_ID" val="custom20231221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1"/>
  <p:tag name="KSO_WM_TEMPLATE_MASTER_TYPE" val="0"/>
  <p:tag name="KSO_WM_TEMPLATE_SUBCATEGORY" val="29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1"/>
  <p:tag name="KSO_WM_UNIT_DIAGRAM_ISNUMVISUAL" val="0"/>
  <p:tag name="KSO_WM_UNIT_DIAGRAM_ISREFERUNIT" val="0"/>
  <p:tag name="KSO_WM_UNIT_HIGHLIGHT" val="0"/>
  <p:tag name="KSO_WM_UNIT_ID" val="custom20231221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86.xml><?xml version="1.0" encoding="utf-8"?>
<p:tagLst xmlns:p="http://schemas.openxmlformats.org/presentationml/2006/main">
  <p:tag name="KSO_WM_BEAUTIFY_FLAG" val="#wm#"/>
  <p:tag name="KSO_WM_SLIDE_ID" val="custom20231221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1"/>
  <p:tag name="KSO_WM_TEMPLATE_MASTER_TYPE" val="0"/>
  <p:tag name="KSO_WM_TEMPLATE_SUBCATEGORY" val="29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1"/>
  <p:tag name="KSO_WM_UNIT_DIAGRAM_ISNUMVISUAL" val="0"/>
  <p:tag name="KSO_WM_UNIT_DIAGRAM_ISREFERUNIT" val="0"/>
  <p:tag name="KSO_WM_UNIT_HIGHLIGHT" val="0"/>
  <p:tag name="KSO_WM_UNIT_ID" val="custom20231221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38.xml><?xml version="1.0" encoding="utf-8"?>
<p:tagLst xmlns:p="http://schemas.openxmlformats.org/presentationml/2006/main">
  <p:tag name="KSO_WM_BEAUTIFY_FLAG" val="#wm#"/>
  <p:tag name="KSO_WM_SLIDE_ID" val="custom20231221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1"/>
  <p:tag name="KSO_WM_TEMPLATE_MASTER_TYPE" val="0"/>
  <p:tag name="KSO_WM_TEMPLATE_SUBCATEGORY" val="29"/>
</p:tagLst>
</file>

<file path=ppt/tags/tag23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75">
      <a:dk1>
        <a:srgbClr val="000000"/>
      </a:dk1>
      <a:lt1>
        <a:srgbClr val="FFFFFF"/>
      </a:lt1>
      <a:dk2>
        <a:srgbClr val="39090E"/>
      </a:dk2>
      <a:lt2>
        <a:srgbClr val="FFEBEB"/>
      </a:lt2>
      <a:accent1>
        <a:srgbClr val="D51A2D"/>
      </a:accent1>
      <a:accent2>
        <a:srgbClr val="E5297A"/>
      </a:accent2>
      <a:accent3>
        <a:srgbClr val="B13AE0"/>
      </a:accent3>
      <a:accent4>
        <a:srgbClr val="EDAA23"/>
      </a:accent4>
      <a:accent5>
        <a:srgbClr val="EC7A24"/>
      </a:accent5>
      <a:accent6>
        <a:srgbClr val="FFCB3D"/>
      </a:accent6>
      <a:hlink>
        <a:srgbClr val="304FFE"/>
      </a:hlink>
      <a:folHlink>
        <a:srgbClr val="492067"/>
      </a:folHlink>
    </a:clrScheme>
    <a:fontScheme name="自定义 19">
      <a:majorFont>
        <a:latin typeface="汉仪北魏写经W"/>
        <a:ea typeface="汉仪北魏写经W"/>
        <a:cs typeface="Arial"/>
      </a:majorFont>
      <a:minorFont>
        <a:latin typeface="楷体"/>
        <a:ea typeface="楷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汉仪北魏写经W</vt:lpstr>
      <vt:lpstr>楷体</vt:lpstr>
      <vt:lpstr>汉仪楷体简</vt:lpstr>
      <vt:lpstr>微软雅黑</vt:lpstr>
      <vt:lpstr>Office Theme</vt:lpstr>
      <vt:lpstr>江西景德镇陶瓷文化旅游攻略</vt:lpstr>
      <vt:lpstr>目录</vt:lpstr>
      <vt:lpstr>添加章节标题</vt:lpstr>
      <vt:lpstr>景德镇陶瓷文化历史</vt:lpstr>
      <vt:lpstr>景德镇陶瓷起源与发展</vt:lpstr>
      <vt:lpstr>景德镇陶瓷文化特点</vt:lpstr>
      <vt:lpstr>景德镇陶瓷文化传承与创新</vt:lpstr>
      <vt:lpstr>景德镇陶瓷文化旅游资源</vt:lpstr>
      <vt:lpstr>景德镇陶瓷文化旅游景点</vt:lpstr>
      <vt:lpstr>景德镇陶瓷博物馆</vt:lpstr>
      <vt:lpstr>景德镇古窑民俗博览区</vt:lpstr>
      <vt:lpstr>景德镇御窑厂国家考古遗址公园</vt:lpstr>
      <vt:lpstr>景德镇市区的瓷器一条街</vt:lpstr>
      <vt:lpstr>景德镇陶瓷文化体验活动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2024-09-01T02:26:37.243</cp:lastPrinted>
  <dcterms:created xsi:type="dcterms:W3CDTF">2024-08-31T18:26:37Z</dcterms:created>
  <dcterms:modified xsi:type="dcterms:W3CDTF">2024-08-31T18:26:39Z</dcterms:modified>
</cp:coreProperties>
</file>