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A4C77-D9D9-4EA4-8922-489A82F9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933AF-996E-49BD-8A04-6E4A9D55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99B8E-A012-4D4C-A833-5BE4D7A2E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F331F-960D-4E14-AC12-A64076A83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704CA-BC7B-49B6-B825-2647B213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AAD48-B3E4-40BC-9EC1-4699CC24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F2F86-DACD-4BEB-9ABB-CCF71469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FC214-CC88-4264-B1FF-E38AFD19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477D4-A3C3-470A-A5FC-311B6773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EB3B2-111B-4C48-936F-580FDF255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D8333-37D2-4970-9BD9-773832DA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4105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采矿业人才培养与管理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采矿业人才现状与挑战
 人才培养目标与核心能力
 课程体系与教学方法
 实践教学与技能提升
 人才评估与持续改进
 矿业安全与环保意识培养
 企业文化与团队建设
 行业发展趋势与人才展望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采矿业人才现状与挑战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采矿业人才培养与管理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采矿业人才现状与挑战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采矿业人才供需失衡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1.采矿业人才需求量大，但供应不足，导致人才市场竞争激烈。</a:t>
            </a:r>
          </a:p>
          <a:p>
            <a:r>
              <a:t>2.随着技术的不断发展，采矿业对人才素质的要求不断提高，人才个人能力提升面临挑战。</a:t>
            </a:r>
          </a:p>
          <a:p>
            <a:r>
              <a:t>3.企业需要加大人才培养和引进力度，建立完善的人才储备机制。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采矿业人才流动性较高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1.采矿业工作环境较为艰苦，人才流动性较高，企业需要加强员工关怀和留人机制。</a:t>
            </a:r>
          </a:p>
          <a:p>
            <a:r>
              <a:t>2.人才流动带来知识和经验的流失，需要加强知识管理和经验传承。</a:t>
            </a:r>
          </a:p>
          <a:p>
            <a:r>
              <a:t>3.建立公平、公正的晋升机制，提供职业发展机会，降低人才流失率。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采矿业人才现状与挑战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采矿业人才培养周期长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1.采矿业人才培养需要较长周期，需要耐心和投入。</a:t>
            </a:r>
          </a:p>
          <a:p>
            <a:r>
              <a:t>2.企业需要建立完善的人才培养计划和培训机制，提高人才培养效率。</a:t>
            </a:r>
          </a:p>
          <a:p>
            <a:r>
              <a:t>3.加强校企合作，共同培养符合市场需求的高素质采矿业人才。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采矿业人才技能需求变化快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1.随着技术的不断进步和应用，采矿业对人才的技能需求也在不断变化。</a:t>
            </a:r>
          </a:p>
          <a:p>
            <a:r>
              <a:t>2.人才需要不断学习和更新知识，适应市场需求的变化。</a:t>
            </a:r>
          </a:p>
          <a:p>
            <a:r>
              <a:t>3.企业需要提供培训和学习机会，帮助人才提升技能和知识水平。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采矿业人才现状与挑战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1.采矿业工作环境较为危险，需要加强人才的安全意识培养。</a:t>
            </a:r>
          </a:p>
          <a:p>
            <a:r>
              <a:t>2.企业需要建立完善的安全管理制度和操作规程，提高员工的安全意识。</a:t>
            </a:r>
          </a:p>
          <a:p>
            <a:r>
              <a:t>3.加强安全培训和演练，提高员工应对突发事件的能力，保障生产安全。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采矿业人才团队建设与管理挑战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1.采矿业人才团队建设与管理面临诸多挑战，如沟通不畅、协作难度大等。</a:t>
            </a:r>
          </a:p>
          <a:p>
            <a:r>
              <a:t>2.企业需要建立完善的团队管理制度和沟通机制，加强团队建设与协作。</a:t>
            </a:r>
          </a:p>
          <a:p>
            <a:r>
              <a:t>3.培养团队意识和合作精神，提高团队的凝聚力和整体效能。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采矿业人才安全意识需加强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人才培养目标与核心能力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采矿业人才培养与管理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人才培养目标与核心能力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1.掌握基本采矿理论知识：为了培养出合格的采矿业人才，首先需要让他们掌握基本的采矿理论知识，包括矿产形成、采矿方法、安全规程等方面的知识。</a:t>
            </a:r>
          </a:p>
          <a:p>
            <a:r>
              <a:t>2.实践技能操作训练：除了理论知识外，还需要注重实践技能操作训练，让人才在实际操作中逐渐熟练掌握各种技能。</a:t>
            </a:r>
          </a:p>
          <a:p>
            <a:r>
              <a:t>3.培养团队协作意识：采矿业是一个团队协作性非常强的行业，因此，在人才培养过程中还需要注重团队协作意识的培养。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核心能力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1.安全意识与风险控制能力：采矿业是一个高风险的行业，因此，人才需要具备强烈的安全意识和风险控制能力，能够熟练识别各种安全隐患并采取有效措施进行防范。</a:t>
            </a:r>
          </a:p>
          <a:p>
            <a:r>
              <a:t>2.创新能力与学习能力：随着科技的不断发展，采矿业也在不断进步，因此，人才需要具备创新能力和学习能力，能够不断吸收新知识、新技术，提高自身的核心竞争力。</a:t>
            </a:r>
          </a:p>
          <a:p>
            <a:r>
              <a:t>3.管理与领导能力：采矿业的管理和领导需要具备丰富的经验和技能，能够带领团队顺利完成各项任务，提高采矿效率和质量。</a:t>
            </a:r>
          </a:p>
          <a:p>
            <a:r>
              <a:t>以上内容仅供参考，具体内容还需根据实际情况进行调整和补充。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课程体系与教学方法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采矿业人才培养与管理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课程体系与教学方法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1.以行业需求为导向：课程设计紧密围绕采矿业实际需求，涵盖矿业工程、地质勘探、安全生产等核心领域，确保人才培养与行业需求无缝对接。</a:t>
            </a:r>
          </a:p>
          <a:p>
            <a:r>
              <a:t>2.实践与应用并重：注重实践课程设置，提供实验、模拟矿井等实践环节，培养学生动手能力与解决实际问题的能力。</a:t>
            </a:r>
          </a:p>
          <a:p>
            <a:r>
              <a:t>3.引入新技术和趋势：及时将采矿业新技术、新工艺、新设备引入课程体系，使学生能够跟上行业发展步伐。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教学方法创新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1.案例教学法：通过案例分析，使学生更好地理解理论知识在实际工作中的应用，提高分析与解决问题的能力。</a:t>
            </a:r>
          </a:p>
          <a:p>
            <a:r>
              <a:t>2.项目驱动式学习：组织学生参与实际项目，使其在实践中学习和成长，培养团队协作和沟通能力。</a:t>
            </a:r>
          </a:p>
          <a:p>
            <a:r>
              <a:t>3.在线学习平台：利用在线平台提供丰富的教学资源，方便学生自主学习，提高教学效果。</a:t>
            </a:r>
          </a:p>
          <a:p>
            <a:r>
              <a:t>以上内容仅供参考，具体课程体系与教学方法需要根据实际情况进行调整和优化。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课程体系设计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采矿业人才培养与管理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实践教学与技能提升的重要性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1.实践教学是采矿业人才培养的重要环节，能够帮助学生更好地理解和掌握理论知识，提高实际操作能力。</a:t>
            </a:r>
          </a:p>
          <a:p>
            <a:r>
              <a:t>2.技能提升是采矿业人才管理的核心目标，有助于提高员工的工作效率和安全意识，降低事故发生率。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实践教学的主要形式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1.实验教学：通过模拟实验，让学生亲身体验采矿过程，加深对理论知识的理解。</a:t>
            </a:r>
          </a:p>
          <a:p>
            <a:r>
              <a:t>2.实地实习：安排学生到矿山现场实习，参与实际工作，提高实际操作能力。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技能提升的培训方法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1.在职培训：针对现有员工，通过实际工作和案例分析，提高技能水平和安全意识。</a:t>
            </a:r>
          </a:p>
          <a:p>
            <a:r>
              <a:t>2.技能培训课程：组织专业技能培训课程，让员工系统学习新知识和技术。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实践教学与技能提升的评估与反馈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1.建立评估机制：对实践教学和技能提升活动进行评估，了解其效果和不足之处。</a:t>
            </a:r>
          </a:p>
          <a:p>
            <a:r>
              <a:t>2.及时反馈：将评估结果及时反馈给相关部门和人员，以便改进和完善培养方案。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实践教学与技能提升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行业趋势与前沿技术对实践教学与技能提升的影响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1.引入新技术：及时将行业前沿技术引入实践教学和技能提升活动，保持与时俱进。</a:t>
            </a:r>
          </a:p>
          <a:p>
            <a:r>
              <a:t>2.适应市场需求：紧跟行业趋势，调整培养方案，培养符合市场需求的采矿业人才。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实践教学与技能提升的挑战与应对措施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1.资源投入：加大实践教学和技能提升的资源投入，提高培养质量。</a:t>
            </a:r>
          </a:p>
          <a:p>
            <a:r>
              <a:t>2.师资建设：加强师资队伍建设，提高教师的实践能力和教学水平。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https://d.book118.com/827164105065006035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采矿业人才现状与挑战</vt:lpstr>
      <vt:lpstr> 采矿业人才现状与挑战</vt:lpstr>
      <vt:lpstr> 采矿业人才现状与挑战</vt:lpstr>
      <vt:lpstr> 采矿业人才现状与挑战</vt:lpstr>
      <vt:lpstr> 人才培养目标与核心能力</vt:lpstr>
      <vt:lpstr> 人才培养目标与核心能力</vt:lpstr>
      <vt:lpstr> 课程体系与教学方法</vt:lpstr>
      <vt:lpstr> 课程体系与教学方法</vt:lpstr>
      <vt:lpstr> 实践教学与技能提升</vt:lpstr>
      <vt:lpstr> 实践教学与技能提升</vt:lpstr>
      <vt:lpstr> 实践教学与技能提升</vt:lpstr>
      <vt:lpstr> 实践教学与技能提升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2024-09-09T22:44:02.453</cp:lastPrinted>
  <dcterms:created xsi:type="dcterms:W3CDTF">2024-09-09T14:44:02Z</dcterms:created>
  <dcterms:modified xsi:type="dcterms:W3CDTF">2024-09-09T14:44:04Z</dcterms:modified>
</cp:coreProperties>
</file>