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68A647-589A-40A7-BA74-6B0AFA467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D160A3-3533-41CA-8535-08522C0D41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54658D-651F-4ACD-8BB1-D721CC63B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98581C-059E-4F8F-ADCA-4F2DA0A66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DDFFFA-28A4-46BB-A3D5-2F7D2AFB1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16F95B-4789-4928-B2B0-C514144A85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D893B2-5D4C-47CB-AFFF-DDC2CAFF6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BACD06-D79C-4E24-805D-974332D57F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88B894-BC61-4C04-879F-946A55A61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0AF322-8C78-4829-9425-D30192AE8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AEAB3F-5FAC-4518-A7F1-22241C1B9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716503002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营销手段好的产品品牌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2024-01-13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营销手段的运用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产品品牌案例分析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有效的营销手段能够快速提升产品品牌在市场上的知名度，使更多潜在客户了解和认识品牌。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提升品牌知名度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9590" r="2959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促进销售增长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379" r="13379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建立品牌形象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通过营销活动，可以激发消费者的购买欲望，提高销售量，从而实现业务增长。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通过独特的营销策略，可以塑造品牌形象，形成品牌特色，使品牌在市场上脱颖而出。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营销手段的重要性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渠道建设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品牌管理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产品品牌成功的关键因素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优质的产品是品牌成功的基石，只有产品质量得到消费者的认可，才能赢得市场口碑。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建立广泛的销售渠道，能够让更多的消费者接触到产品，从而提升销售业绩。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有效的营销策略能够更好地吸引目标客户，提高品牌知名度和美誉度。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良好的品牌管理能够保持品牌形象的一致性，增强消费者对品牌的信任感和忠诚度。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明确品牌的目标市场，了解目标消费者的需求和偏好，以便制定有针对性的营销策略。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目标市场定位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塑造独特的品牌形象，区别于竞争对手，提升品牌知名度和美誉度。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品牌形象定位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根据市场需求和竞争环境，确定产品的特点、优势和差异化，以吸引目标消费者。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定位策略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广告传播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公关传播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社交媒体传播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口碑传播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品牌传播策略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9991" r="999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通过各种媒体平台投放广告，提高品牌知名度和曝光率。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利用公关活动、媒体报道等方式，提升品牌形象和信誉度。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利用社交媒体平台进行内容营销，与消费者互动，增强品牌忠诚度。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通过消费者口口相传，树立品牌良好口碑，提高品牌美誉度。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通过降价、折扣等方式吸引消费者购买。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价格促销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提供赠品或附加服务，增加产品附加值和吸引力。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赠品促销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组织各类活动或节日庆典等形式吸引消费者参与。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活动促销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针对会员提供专属优惠和积分奖励等，提高客户粘性和复购率。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会员促销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利用电商平台、自建官网等方式拓展线上销售渠道。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线下渠道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开设实体店、与经销商合作等方式拓展线下销售渠道。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多元化渠道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根据市场需求和消费者行为，采用多元化销售渠道，提高市场覆盖率。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营销手段的运用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利用主流社交媒体平台（如Facebook、Twitter、Instagram等）进行品牌推广和产品宣传。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000" r="50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9082" r="908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社交媒体平台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通过社交媒体平台与用户互动，及时回复评论和问题，增强用户参与感和忠诚度。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用户互动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发布有趣、有价值的内容，吸引用户关注和分享，提高品牌知名度和曝光率。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内容分享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社交媒体营销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https://d.book118.com/827165030021006043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2024-09-16T19:48:08.953</cp:lastPrinted>
  <dcterms:created xsi:type="dcterms:W3CDTF">2024-09-16T11:48:08Z</dcterms:created>
  <dcterms:modified xsi:type="dcterms:W3CDTF">2024-09-16T11:48:11Z</dcterms:modified>
</cp:coreProperties>
</file>