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4BFC9-86C4-4C9C-B6C6-240F7DC3A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EFB8A-9F9F-404F-AB7C-8FD998389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45138-7A24-4EFE-B380-3FE2C234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BEDE8-DF74-43D3-9144-94D5E0FF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A4A3A-F019-48F2-B669-CC46C155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9E4BE-1554-4234-9692-D288B5AC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20DC71-97EE-44BB-BD7A-BBAA0AD75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5EA34-1A3C-46F7-ABD9-900FDF74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8AC0E-A3D4-4F2C-8C93-6603367F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D86A4-7808-4606-BB7D-6B9F19B0A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687A4-5FD6-4E74-BAE1-EA1EF98B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66030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清洁能源行业职业技能提升的PPT模板介绍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职业技能提升途径与方法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清洁能源行业关键技能培养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案例分析：成功提升职业技能经验分享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全球清洁能源市场规模不断扩大，各国政府加大对清洁能源的投资和支持力度，未来清洁能源将成为主导能源。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清洁能源行业现状及前景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太阳能、风能、水能等可再生能源技术不断成熟，储能技术、智能电网等配套技术也在快速发展，清洁能源行业技术创新不断涌现。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利用太阳能光伏效应将太阳能转化为电能，具有环保、可再生、分布广泛等优点。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50" r="1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利用风力驱动风力发电机转动产生电能，具有可再生、清洁、低碳等优点。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利用水流、水位等水力资源驱动水轮机转动产生电能，具有可再生、清洁、高效等优点。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职业技能需求与重要性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清洁能源技术研发能力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掌握清洁能源技术研发能力，能够推动清洁能源技术的不断创新和发展。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清洁能源项目管理能力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具备清洁能源项目管理能力，能够实现清洁能源项目的规划、设计、建设和运营全过程管理。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清洁能源市场营销能力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掌握清洁能源市场营销能力，能够开拓清洁能源市场，推广清洁能源产品和技术。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职业技能提升途径与方法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包括岗位技能培训、安全操作培训等，提升员工对清洁能源行业基础知识和技能的掌握。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800" r="198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企业内部培训课程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如能源管理、新能源技术等专业课程，帮助员工深入了解清洁能源领域的前沿技术和理念。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专业进修课程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利用互联网资源，自主选择相关课程进行学习，灵活提升个人职业技能。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在职培训与进修课程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通过实验室模拟操作，掌握清洁能源设备的运行原理和操作技巧。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参与清洁能源项目现场实践，积累实际操作经验，提高解决问题的能力。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参加各类清洁能源技能竞赛，锻炼实际操作技能，拓宽视野。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技能竞赛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实践操作与经验积累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技术研讨会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与行业专家和企业代表共同探讨清洁能源技术问题，分享经验和解决方案。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参加清洁能源领域的学术会议，了解最新研究成果和行业动态。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参与国际清洁能源合作项目，学习借鉴国际先进经验和技术。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学术交流与研讨会参与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清洁能源行业关键技能培养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083" r="21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光伏发电系统运行与维护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掌握光伏发电系统的运行和维护技术，能够处理常见故障和问题。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光伏电池原理及制造工艺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深入了解光伏电池的工作原理，掌握光伏电池的制造工艺和流程。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光伏发电系统设计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学习光伏发电系统的组成和设计方法，能够根据实际需求进行系统设计和优化。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太阳能光伏发电技术掌握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风能发电设备运行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学习风能发电设备的运行规程和操作技巧，能够熟练地进行设备的启动、运行和停止。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风能发电设备维护与检修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掌握风能发电设备的维护和检修技术，能够定期对设备进行保养和维修，确保设备的正常运行。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风力发电机组成及工作原理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了解风力发电机的组成部分和工作原理，掌握风力发电机的基本知识。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风能发电设备运行维护能力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https://d.book118.com/827166030006006042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2024-09-15T03:35:03.776</cp:lastPrinted>
  <dcterms:created xsi:type="dcterms:W3CDTF">2024-09-14T19:35:03Z</dcterms:created>
  <dcterms:modified xsi:type="dcterms:W3CDTF">2024-09-14T19:35:05Z</dcterms:modified>
</cp:coreProperties>
</file>