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BE26-55F4-470B-9D0A-B44FAF92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3E1EF-DE41-4379-B2DC-4C0B02038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5997A-FA4E-4866-BF65-C0592DD25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52266-BE56-493C-9D86-EAE3F45CF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BEE92-61FF-458D-A959-FBFA264E9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3C304-F407-4111-9327-2A02C61AB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1AD11-6167-4C68-A976-C64232DD0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8B973-5B02-4779-9981-62635E2A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0428A-897D-47AE-81B9-94BBA697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B1F08-15B6-465A-B676-429EAEC58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B378B-04E6-45BD-85CE-FEA8DB3F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200030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正当竞争行为的种类\n## 1. 不正当竞争行为的基本概念与定义\n### 1.1 不正当竞争行为的概念及其产生背景\n### 1.2 不正当竞争行为的种类及其表现形式\n### 1.3 不正当竞争行为的法律界定及其影响\n## 2. 常见的商业秘密侵权行为\n### 2.1 商业秘密的定义及其保护范围\n### 2.2 常见的商业秘密侵权行为及案例解析\n### 2.3 商业秘密侵权的法律责任及救济途径\n## 3. 虚假宣传与误导性表示的不正当竞争行为\n### 3.1 虚假宣传与误导性表示的定义及表现形式\n### 3.2 虚假宣传与误导性表示的法律责任及救济途径\n### 3.3 如何识别和防范虚假宣传与误导性表示\n## 4. 仿冒与侵犯知识产权的不正当竞争行为\n### 4.1 仿冒与侵犯知识产权的定义及表现形式\n### 4.2 仿冒与侵犯知识产权的法律责任及救济途径\n### 4.3 如何识别和防范仿冒与侵犯知识产权的行为\n## 5. 垄断与限制竞争的不正当竞争行为\n### 5.1 垄断与限制竞争的定义及表现形式\n### 5.2 垄断与限制竞争的法律责任及救济途径\n### 5.3 如何识别和防范垄断与限制竞争的行为\n## 6. 不正当竞争行为的法律责任及救济途径\n### 6.1 不正当竞争行为的法律责任及其承担方式\n### 6.2 不正当竞争行为的救济途径及其选择\n### 6.3 如何提高不正当竞争行为法律责任的执行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不正当竞争行为的种类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不正当竞争行为的基本概念与定义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不正当竞争行为的概念及其产生背景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不正当竞争行为的概念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经营者在市场竞争中采取不正当手段，损害其他经营者合法权益的行为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破坏市场竞争秩序，损害消费者利益的行为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不正当竞争行为的产生背景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市场竞争加剧，经营者为谋求利益采取不正当手段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法律法规滞后，难以制约不正当竞争行为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消费者权益保护意识提高，对不正当竞争行为关注度增加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不正当竞争行为的种类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商业秘密侵权行为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虚假宣传与误导性表示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仿冒与侵犯知识产权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垄断与限制竞争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不正当竞争行为的表现形式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侵犯商业秘密，如盗窃、泄露、使用或者允许他人使用商业秘密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虚假宣传，如编造、篡改、歪曲事实，误导消费者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仿冒他人商标、名称、包装、装潢等，侵犯他人知识产权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垄断市场，如限制竞争、价格操纵等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不正当竞争行为的种类及其表现形式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不正当竞争行为的法律界定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违反法律法规，损害其他经营者合法权益的行为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破坏市场竞争秩序，损害消费者利益的行为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不正当竞争行为的影响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损害其他经营者的合法权益，影响正常的市场竞争秩序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损害消费者利益，降低消费者权益保护水平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破坏社会诚信体系，影响社会公平正义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不正当竞争行为的法律界定及其影响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常见的商业秘密侵权行为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商业秘密的定义及其保护范围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商业秘密的定义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经营者在生产经营活动中，对其具有实用性和经济价值的保密信息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包括技术秘密、经营管理秘密等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商业秘密的保护范围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技术秘密，如技术方案、工艺流程、产品设计等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经营管理秘密，如经营策略、客户信息、市场调查数据等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其他商业秘密，如企业名称、字号、商标等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常见的商业秘密侵权行为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盗窃商业秘密，如员工窃取企业技术秘密、客户信息等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泄露商业秘密，如企业高管泄露经营策略、市场调查数据等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使用或者允许他人使用商业秘密，如企业未经许可使用他人技术秘密等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案例解析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某公司员工窃取企业技术秘密，将其出售给竞争对手，损害企业利益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某企业高管泄露客户信息，导致客户流失，影响企业正常经营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常见的商业秘密侵权行为及案例解析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商业秘密侵权的法律责任及救济途径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商业秘密侵权的法律责任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民事赔偿责任，如赔偿损失、消除影响等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行政责任，如罚款、责令停止侵权行为等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刑事责任，如有期徒刑、罚金等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救济途径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民事诉讼，要求侵权者承担民事赔偿责任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行政投诉，要求行政部门制止侵权行为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刑事报案，要求追究刑事责任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虚假宣传与误导性表示的不正当竞争行为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虚假宣传与误导性表示的定义及表现形式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虚假宣传与误导性表示的定义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经营者在宣传过程中，编造、篡改、歪曲事实，误导消费者的行为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侵犯消费者知情权，损害消费者利益的行为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虚假宣传与误导性表示的表现形式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虚假宣传，如夸大产品功能、性能，误导消费者购买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误导性表示，如使用模糊、含糊的表述，误导消费者判断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虚假宣传与误导性表示的法律责任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民事赔偿责任，如赔偿损失、消除影响等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行政责任，如罚款、责令停止侵权行为等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刑事责任，如有期徒刑、罚金等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救济途径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民事诉讼，要求侵权者承担民事赔偿责任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行政投诉，要求行政部门制止侵权行为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刑事报案，要求追究刑事责任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虚假宣传与误导性表示的法律责任及救济途径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识别虚假宣传与误导性表示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注意宣传内容是否真实、客观，有无夸大、篡改、歪曲事实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注意宣传用语是否清晰、明确，有无模糊、含糊的表述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防范虚假宣传与误导性表示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加强自身消费者权益保护意识，提高辨别能力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选择正规渠道购买商品，避免购买侵权产品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发现虚假宣传与误导性表示，及时维权，维护自身权益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如何识别和防范虚假宣传与误导性表示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https://d.book118.com/827200030132006043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不正当竞争行为的种类</vt:lpstr>
      <vt:lpstr> 不正当竞争行为的基本概念与定义</vt:lpstr>
      <vt:lpstr>PowerPoint Presentation</vt:lpstr>
      <vt:lpstr>PowerPoint Presentation</vt:lpstr>
      <vt:lpstr>PowerPoint Presentation</vt:lpstr>
      <vt:lpstr> 常见的商业秘密侵权行为</vt:lpstr>
      <vt:lpstr>PowerPoint Presentation</vt:lpstr>
      <vt:lpstr>PowerPoint Presentation</vt:lpstr>
      <vt:lpstr>PowerPoint Presentation</vt:lpstr>
      <vt:lpstr> 虚假宣传与误导性表示的不正当竞争行为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2024-09-17T15:33:42.623</cp:lastPrinted>
  <dcterms:created xsi:type="dcterms:W3CDTF">2024-09-17T07:33:42Z</dcterms:created>
  <dcterms:modified xsi:type="dcterms:W3CDTF">2024-09-17T07:33:44Z</dcterms:modified>
</cp:coreProperties>
</file>