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477B90-052C-4031-827C-D402BF4E75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94B2FF-A611-4E15-9D0C-B655C4B41F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033ACC-6D5D-4A26-B359-D4FC333826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F013FA-C810-4E68-B805-61B43C26D3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FCCFDD-9F10-4ECB-A2F0-B4A45A09D9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CFB887-9E86-4F58-AE57-E0BF3889F7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32E4DD-AFBC-4241-ABD9-008CDD913D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EA2C7B-2593-4038-89B2-51B0D7751A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585B23-FCCF-42F9-8FDA-E44B38E6C1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DFB25F-9A6A-424F-8899-227F211DD9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DD8443-1FD9-4C5F-A587-268CAFBC7F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200104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大客户营销管理策略与企业社会责任的关系</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企业社会责任概述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大客户营销管理策略与企业社会责任关系分析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基于企业社会责任的大客户营销管理策略优化建议</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案例分析：某公司大客户营销管理策略与企业社会责任实践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探讨大客户营销管理策略与企业社会责任之间的关系。</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分析大客户营销管理策略对企业社会责任的影响。</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提出在大客户营销管理中融入企业社会责任的建议。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25" name="Group 25"/>
          <p:cNvGrpSpPr/>
          <p:nvPr/>
        </p:nvGrpSpPr>
        <p:grpSpPr>
          <a:xfrm>
            <a:off x="763829" y="2541248"/>
            <a:ext cx="2267763" cy="1218088"/>
            <a:chOff x="763829" y="2541248"/>
            <a:chExt cx="2267763" cy="1218088"/>
          </a:xfrm>
        </p:grpSpPr>
        <p:sp>
          <p:nvSpPr>
            <p:cNvPr id="26" name="TextBox 26"/>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大客户营销管理策略的定义、特点及其重要性。</a:t>
              </a:r>
            </a:p>
          </p:txBody>
        </p:sp>
      </p:grpSp>
      <p:grpSp>
        <p:nvGrpSpPr>
          <p:cNvPr id="27" name="Group 27"/>
          <p:cNvGrpSpPr/>
          <p:nvPr/>
        </p:nvGrpSpPr>
        <p:grpSpPr>
          <a:xfrm>
            <a:off x="3095436" y="4987041"/>
            <a:ext cx="2267763" cy="1218088"/>
            <a:chOff x="3095436" y="4987041"/>
            <a:chExt cx="2267763" cy="1218088"/>
          </a:xfrm>
        </p:grpSpPr>
        <p:sp>
          <p:nvSpPr>
            <p:cNvPr id="28" name="TextBox 28"/>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大客户营销管理策略与企业社会责任的关联性分析。</a:t>
              </a:r>
            </a:p>
          </p:txBody>
        </p:sp>
      </p:grpSp>
      <p:grpSp>
        <p:nvGrpSpPr>
          <p:cNvPr id="29" name="Group 29"/>
          <p:cNvGrpSpPr/>
          <p:nvPr/>
        </p:nvGrpSpPr>
        <p:grpSpPr>
          <a:xfrm>
            <a:off x="7054044" y="4987041"/>
            <a:ext cx="2267763" cy="1218088"/>
            <a:chOff x="7054044" y="4987041"/>
            <a:chExt cx="2267763" cy="1218088"/>
          </a:xfrm>
        </p:grpSpPr>
        <p:sp>
          <p:nvSpPr>
            <p:cNvPr id="30" name="TextBox 30"/>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案例分析：成功企业在大客户营销管理中融入企业社会责任的实践。</a:t>
              </a:r>
            </a:p>
          </p:txBody>
        </p:sp>
      </p:grpSp>
      <p:grpSp>
        <p:nvGrpSpPr>
          <p:cNvPr id="31" name="Group 31"/>
          <p:cNvGrpSpPr/>
          <p:nvPr/>
        </p:nvGrpSpPr>
        <p:grpSpPr>
          <a:xfrm>
            <a:off x="8972595" y="2757148"/>
            <a:ext cx="2267763" cy="1218088"/>
            <a:chOff x="8972595" y="2757148"/>
            <a:chExt cx="2267763" cy="1218088"/>
          </a:xfrm>
        </p:grpSpPr>
        <p:sp>
          <p:nvSpPr>
            <p:cNvPr id="32" name="TextBox 32"/>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企业社会责任的概念、内涵及其意义。</a:t>
              </a:r>
            </a:p>
          </p:txBody>
        </p:sp>
      </p:grpSp>
      <p:sp>
        <p:nvSpPr>
          <p:cNvPr id="33" name="Freeform 33"/>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7802444" y="2287786"/>
            <a:ext cx="461677" cy="550831"/>
            <a:chOff x="7802444" y="2287786"/>
            <a:chExt cx="461677" cy="550831"/>
          </a:xfrm>
        </p:grpSpPr>
        <p:sp>
          <p:nvSpPr>
            <p:cNvPr id="38" name="Freeform 38"/>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3614276" y="3475144"/>
            <a:ext cx="664559" cy="579787"/>
            <a:chOff x="3614276" y="3475144"/>
            <a:chExt cx="664559" cy="579787"/>
          </a:xfrm>
        </p:grpSpPr>
        <p:sp>
          <p:nvSpPr>
            <p:cNvPr id="41" name="Freeform 41"/>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6455230" y="3620596"/>
            <a:ext cx="577692" cy="614458"/>
            <a:chOff x="6455230" y="3620596"/>
            <a:chExt cx="577692" cy="614458"/>
          </a:xfrm>
        </p:grpSpPr>
        <p:sp>
          <p:nvSpPr>
            <p:cNvPr id="44" name="Freeform 44"/>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8" name="Group 48"/>
          <p:cNvGrpSpPr/>
          <p:nvPr/>
        </p:nvGrpSpPr>
        <p:grpSpPr>
          <a:xfrm>
            <a:off x="5009105" y="2064915"/>
            <a:ext cx="559445" cy="701973"/>
            <a:chOff x="5009105" y="2064915"/>
            <a:chExt cx="559445" cy="701973"/>
          </a:xfrm>
        </p:grpSpPr>
        <p:sp>
          <p:nvSpPr>
            <p:cNvPr id="49" name="Freeform 49"/>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大客户通常指的是对企业具有战略意义的客户，他们的采购量大、采购频次高，对企业的业绩和长期发展具有重要影响。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大客户往往具有较高的议价能力和市场地位，对企业的产品和服务有较高要求，同时他们也更加关注企业的综合实力和长期合作潜力。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 r="12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通过制定和实施针对性的营销管理策略，企业可以更好地满足大客户的需求，提升客户满意度和忠诚度，从而稳固和拓展市场份额。</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提升客户满意度和忠诚度</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针对大客户的营销管理策略有助于企业优化资源配置，将有限的资源集中在最有价值的客户身上，提高资源利用效率。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优化资源配置</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与大客户建立长期稳定的合作关系有助于企业深入了解市场需求和行业趋势，推动企业不断创新和发展。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促进企业创新和发展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营销管理策略重要性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146" b="1814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890" b="689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常见大客户营销管理策略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个性化服务策略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根据大客户的特殊需求，提供个性化的产品和服务解决方案，以满足其独特的市场需求。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客户关系管理策略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通过建立完善的客户关系管理系统，对大客户进行全面的信息管理和分析，提供精准的市场营销和客户服务。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战略合作策略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与大客户建立战略合作关系，共同开展产品研发、市场推广等活动，实现资源共享和互利共赢。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企业社会责任概述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417" r="2141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企业社会责任（CSR）是指企业在追求经济利益的同时，积极履行对股东、员工、消费者、社区及环境等各方面的责任和义务。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企业社会责任强调企业在经济、社会和环境三个方面的综合表现，要求企业在经营过程中关注人权、劳动权益、环境保护、社会公益等问题，积极履行对利益相关方的责任，推动可持续发展。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内涵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企业社会责任定义及内涵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积极履行社会责任有助于企业树立良好的品牌形象，提高消费者对企业的认知度和好感度。</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提升企业形象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通过履行社会责任，企业可以吸引和留住优秀人才，提高员工满意度和忠诚度，从而提升企业的整体竞争力。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增强企业竞争力</a:t>
            </a:r>
          </a:p>
        </p:txBody>
      </p:sp>
      <p:pic>
        <p:nvPicPr>
          <p:cNvPr id="10" name="Picture 10"/>
          <p:cNvPicPr>
            <a:picLocks noChangeAspect="1"/>
          </p:cNvPicPr>
          <p:nvPr/>
        </p:nvPicPr>
        <p:blipFill>
          <a:blip r:embed="rId3"/>
          <a:srcRect l="14355" r="1435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企业社会责任要求企业在经营过程中关注环境保护、资源节约等问题，推动绿色发展和可持续发展。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企业履行社会责任意义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近年来，国内企业越来越重视履行社会责任，纷纷发布企业社会责任报告，展示企业在经济、社会和环境方面的表现。同时，政府也出台了一系列政策措施，鼓励和引导企业积极履行社会责任。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发达国家，企业社会责任已经成为企业核心竞争力的重要组成部分。许多跨国公司都将企业社会责任纳入企业战略规划，通过履行社会责任来提升企业品牌形象和市场份额。此外，国际社会也制定了一系列国际标准和规范，推动企业履行社会责任。</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国内外企业社会责任现状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大客户营销管理策略与企业社会责任关系分析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https://d.book118.com/827200104016006035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2024-09-09T09:24:06.185</cp:lastPrinted>
  <dcterms:created xsi:type="dcterms:W3CDTF">2024-09-09T01:24:06Z</dcterms:created>
  <dcterms:modified xsi:type="dcterms:W3CDTF">2024-09-09T01:24:08Z</dcterms:modified>
</cp:coreProperties>
</file>