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61760B-9DFC-4F00-8574-753C34911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E64347-42B6-4D96-A28D-7084CF243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16C049-A756-4171-8A25-A82B27380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F4CAF7-F920-4520-9324-2F252D867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AC042F-95D3-41F4-B140-E9A69109D4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DFB2DA-8CF2-4A34-BE3B-8B6E2DC3BD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8DF6BC-230C-4147-82FF-4E43F0759D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24800F-FEB0-4D7D-872E-0C3854499A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85F01F-D8A5-4B53-8B89-8C66EA74C0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99977-9CB7-4791-929E-9DDD147F2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81586-2595-4518-92B4-1423B36A3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20011001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固体废物污染问题的分析与解决办法</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固体废物污染问题概述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固体废物污染问题分析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固体废物污染解决办法探讨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案例分析：某地区固体废物污染问题及其解决办法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208" r="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固体废物资源化利用潜力巨大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固体废物中含有大量可回收利用的资源，通过合理处理可以实现资源的高效利用。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固体废物产生量逐年增长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随着工业化和城市化进程的加快，固体废物的产生量逐年增长，给环境带来了巨大压力。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固体废物污染问题严重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固体废物的不合理处理会导致土壤、水体和大气污染，危害人类健康和生态环境。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0904" r="1090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发达国家在固体废物处理方面起步较早，已经形成了较为完善的法规体系和技术标准。目前，国外的研究主要集中在固体废物的减量化、资源化和无害化技术方面。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国内研究现状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固体废物处理起步较晚，但近年来发展迅速。目前，国内的研究主要集中在固体废物的分类收集、资源化利用和污染控制等方面。然而，我国在固体废物处理方面仍存在许多问题，如处理技术落后、资源化利用率低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固体废物污染问题概述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固体废物是指在生产、生活和其他活动中产生的丧失原有利用价值或者虽未丧失利用价值但被抛弃或者放弃的固态、半固态和置于容器中的气态的物品、物质以及法律、行政法规规定纳入固体废物管理的物品、物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固体废物可分为工业固体废物、生活垃圾、建筑垃圾和农业固体废物等。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1643" b="116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固体废物随意堆放，占用土地，影响景观，污染土壤、水体和大气，危害生态环境。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固体废物中的有害物质会通过食物链进入人体，危害人类健康。例如，重金属污染可导致人体中毒，某些有机物污染可导致癌症等。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固体废物污染的危害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对人类健康的危害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对环境的危害</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工业固体废物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生活垃圾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建筑垃圾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农业固体废物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固体废物污染的来源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来自工业生产过程中产生的废渣、粉尘、边角料等。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来自建筑施工过程中产生的废弃物料，如混凝土、砖瓦、木材等。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来自日常生活中产生的废弃物品，如塑料、纸张、玻璃等。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来自农业生产过程中产生的废弃物，如畜禽粪便、农作物秸秆等。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固体废物污染问题分析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工业固体废物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随着工业化的加速，工业固体废物的产生量不断增加，包括废渣、废石、尾矿、废塑料等。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生活垃圾</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城市化进程中，人口集聚导致生活垃圾产生量激增，包括厨余垃圾、废纸、废塑料等。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农业固体废物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农业生产过程中产生的废弃物，如畜禽粪便、农作物秸秆等。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固体废物产生量分析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填埋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填埋是处理固体废物的常用方法，但易产生渗滤液和臭气，对环境造成二次污染。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焚烧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焚烧可以减少固体废物的体积，但会产生有害气体和飞灰，对大气环境造成污染。</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综合利用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通过物理、化学或生物方法将固体废物转化为有用的资源或能源，实现资源化利用。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固体废物处理方式分析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https://d.book118.com/827200110011006040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2024-09-12T06:16:22.011</cp:lastPrinted>
  <dcterms:created xsi:type="dcterms:W3CDTF">2024-09-11T22:16:22Z</dcterms:created>
  <dcterms:modified xsi:type="dcterms:W3CDTF">2024-09-11T22:16:24Z</dcterms:modified>
</cp:coreProperties>
</file>