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9744-BD7D-4AB3-9424-0F682AD8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DAEA4-EC5F-4F35-B64B-54497C4D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3CDDB-6340-4E2E-94BC-126EFDDE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FD3C4-1379-4A09-BE61-535711F21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578F05-F4B5-438F-8904-E3E648E8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324F4-9C15-4C7F-94F6-D51A9CCB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8D0E0-1655-4BA7-A129-DEE94AA8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8E158-0AD2-40A3-A4A3-BDECE87E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494E5-CFC1-43CA-A1A7-A7A751B5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6C03E-D2C3-412F-8172-199A8233D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E4B14-3652-4633-8C56-FC764A6E8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200124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内部培训与员工情绪管理的整合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内部培训对员工情绪的影响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员工情绪管理在内部培训中的应用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整合内部培训与员工情绪管理的策略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案例分析：成功整合内部培训与员工情绪管理的企业实践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提升员工情绪管理能力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内部培训是提升员工情绪管理能力的有效途径，通过培训可以帮助员工更好地识别、理解和调节自己的情绪，从而提高工作效率和团队合作能力。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应对企业变革压力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随着企业竞争的加剧和变革的不断深入，员工面临着巨大的工作压力和心理负担。通过内部培训，可以引导员工积极应对变革带来的挑战，缓解压力，保持良好的工作状态。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培训内容的相关性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内部培训的内容往往涉及到员工的工作技能、职业素养和团队协作等方面，这些内容与员工的情绪管理密切相关。通过培训，员工可以掌握更多的情绪管理技巧和方法，提高自我认知和自我调节能力。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培训方式的灵活性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内部培训可以采取多种形式，如讲座、研讨会、案例分析等，这些形式可以根据员工的实际需求和情绪状况进行灵活调整，使培训更加贴近员工的实际需求，提高培训效果。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培训效果的可持续性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内部培训通常是一个持续的过程，通过不断的培训和实践，员工可以逐渐形成良好的情绪管理习惯，从而在日常工作中保持稳定的情绪状态，提高工作效率和满意度。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内部培训与员工情绪管理的关系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内部培训对员工情绪的影响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根据员工实际需求设计培训内容，能够提高员工的兴趣和参与度，从而积极影响员工情绪。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针对性培训内容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将情绪管理知识纳入培训内容，帮助员工认识自己和他人的情绪，学会有效应对和调节情绪。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提供压力应对策略的培训，使员工掌握应对工作压力的方法，减轻负面情绪。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培训内容与员工情绪的关系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采用互动式培训方式，如小组讨论、角色扮演等，能够激发员工的参与热情，提高培训效果。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利用线上培训平台，方便员工随时随地学习，减少因时间、地点限制产生的负面情绪。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组织实践性培训活动，如工作坊、实地考察等，让员工在实践中学习和成长，提升积极情绪。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培训方式对员工情绪的影响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培训效果与员工情绪的关联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培训满意度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员工对培训的满意度直接影响其情绪状态，满意的培训能够激发员工的积极情绪。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通过培训提升员工的技能水平，增强其自信心和成就感，进而改善情绪状态。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组织认同感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有效的培训能够增强员工对组织的认同感和归属感，提高员工的工作满意度和积极情绪。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员工情绪管理在内部培训中的应用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通过培训，员工可以学会识别自己的情绪，了解情绪背后的原因和需求，从而更好地管理自己的情绪。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情绪识别与表达有助于员工之间的沟通，使沟通更加顺畅、有效，减少误解和冲突。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当员工能够坦诚地表达情绪时，团队成员之间更容易建立信任和共鸣，从而提高团队的凝聚力。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情绪识别与表达在培训中的作用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情绪调节有助于员工保持专注和高效的工作状态，从而提高工作绩效。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通过培训，员工可以学会调节自己的情绪，以更积极的心态应对工作中的压力和挑战。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一个积极、开放的情绪状态有助于员工拓展思维，激发创新意识和创造力。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" r="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情绪调节在培训中的应用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通过培训营造一个积极、乐观的氛围，鼓励员工以更积极的心态面对工作和生活中的挑战。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培养同理心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培训中应注重培养员工的同理心，使员工能够更好地理解他人的情绪和感受，从而建立更和谐的人际关系。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在培训中，应注重员工的情感需求，提供个性化的支持和关怀，使员工感受到被重视和关注。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情感关怀在培训中的实践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https://d.book118.com/827200124005006034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2024-09-07T17:12:14.966</cp:lastPrinted>
  <dcterms:created xsi:type="dcterms:W3CDTF">2024-09-07T09:12:14Z</dcterms:created>
  <dcterms:modified xsi:type="dcterms:W3CDTF">2024-09-07T09:12:17Z</dcterms:modified>
</cp:coreProperties>
</file>