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D19E-B785-4EC6-ADA5-1CB0C099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75257-2F7B-49A3-92BA-FCB0C915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3736E-700F-4D0B-B4EB-AB9544E6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F8705-C13A-471B-990D-62A62146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C9C22-CD48-43DB-8C36-570541D9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0718A-0DF5-43B9-9ACA-C69CE30A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EDA63-8CAE-4D59-88A6-613A33A7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97C2F-0442-41CE-9310-A416C061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DC660-0E1B-47D6-96AE-E82E5030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867EC-C065-4E21-B19F-16C14230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31ACC-873A-4623-8ED9-44152583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007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农资流通的主要环节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农资流通的模式与业态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农资流通是指农业生产所需物资从生产、采购、运输、储存到销售的整个过程，包括种子、化肥、农药、农膜等农业生产资料。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农资流通具有季节性、地域性、专业性等特点，需要适应农业生产的需求和特点，保障农资的及时供应和质量安全。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保障农业生产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农资流通是农业生产的重要环节，保障农资的及时供应和质量安全，有助于提高农业生产效率和农产品质量。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农资流通的发展与农业现代化密切相关，高效的农资流通体系有助于推动农业生产的规模化、专业化、标准化和现代化。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优质的农资供应和合理的价格体系，有助于降低农业生产成本，提高农产品产量和质量，从而增加农民收入。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3250" r="23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传统农资流通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传统的农资流通以分散的个体农户和小规模经营为主体，流通环节多，效率低下。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现代农资流通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随着农业现代化的推进，现代农资流通体系逐渐形成，以规模化、专业化和标准化的农业生产为主体，形成了多元化的农资流通渠道和现代化的物流配送体系。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未来农资流通将更加注重科技应用和创新发展，推动农资流通与农业生产的深度融合，进一步提高农资流通的效率和现代化水平。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农资流通的主要环节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根据市场需求、库存状况和销售预测，制定合理的采购计划。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评估和选择符合质量要求、价格合理、供货稳定的供应商。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与供应商签订采购合同，明确采购品种、数量、价格、交货期等条款。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采购环节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确保农资在运输过程中的安全，防止损坏和丢失。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根据农资的特性、运输距离和时效要求，选择合适的运输方式。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优化运输路线，减少运输时间和成本，确保农资及时到达目的地。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选择交通便利、地势较高、排水良好的地点作为仓库。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仓库选址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仓储设施设备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建立库存管理制度，定期盘点和检查农资产品，确保库存准确。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配备适当的仓储设施设备，如货架、叉车、堆垛机等，提高仓储效率。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仓储环节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根据市场需求、竞争状况和产品特点，制定合理的销售策略。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积极开拓销售渠道，包括线上和线下渠道，提高农资产品的市场覆盖率。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销售服务提供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根据客户需求、库存状况和运输能力，制定合理的配送计划。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优化配送路线，提高配送效率，降低配送成本。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确保配送过程中的农资产品质量和安全，提高客户满意度。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配送服务质量管理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配送环节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https://d.book118.com/828000076075006043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2024-09-23T04:14:38.844</cp:lastPrinted>
  <dcterms:created xsi:type="dcterms:W3CDTF">2024-09-22T20:14:38Z</dcterms:created>
  <dcterms:modified xsi:type="dcterms:W3CDTF">2024-09-22T20:14:40Z</dcterms:modified>
</cp:coreProperties>
</file>