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AD79C-D70B-46EA-AB3B-924A30C0B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0007-D101-4BB2-B606-2C2E132E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4E570-0957-42C1-9326-61C2816E9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58372-16D5-420D-A094-C5CC11FD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CBF01-306E-4D2D-B6FE-E789B700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4FA01-76B7-494C-9CFB-53CD9912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0232E-628F-4EAD-BAAE-76F5D20A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84C68-23EA-48E4-97EF-34402F28F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31B73-802F-4037-9A23-FDFC1983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89A1A-E8D6-4EFC-B4EC-D3D37962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071D-6C48-4159-BB41-E01F1390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1042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艾滋病与结核病的预防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艾滋病与结核病概述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结核病预防措施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艾滋病与结核病预防策略与政策建议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艾滋病与结核病概述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艾滋病与结核病的定义与特点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由人类免疫缺陷病毒（HIV）引起的传染病，主要侵犯宿主的免疫系统，导致机体免疫力下降，增加对各种病原体的易感性。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由结核分枝杆菌引起的慢性传染病，主要侵犯肺脏，表现为咳嗽、咳痰、咯血等症状。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均为慢性传染病，具有传染性、长期性和复杂性。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4" r="27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主要通过性传播、血液传播和母婴传播。其中，性传播是最主要的传播途径，血液传播和母婴传播相对较少。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主要通过飞沫传播，当患者咳嗽、打喷嚏或说话时，会产生带有结核杆菌的飞沫，他人吸入后即可感染。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结核病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艾滋病与结核病的传播途径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由于HIV对免疫系统的破坏，患者容易感染各种疾病，包括肺炎、脑膜炎、恶性肿瘤等。同时，艾滋病还可能导致家庭和社会的不稳定，增加社会负担。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结核病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结核病可导致肺脏功能受损，甚至危及生命。同时，结核病还可能引起其他器官的感染，如肝、肾等。此外，结核病还可能影响患者的心理健康和社会功能。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艾滋病与结核病的影响与危害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01" b="320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通过学校、社区、媒体等渠道，向公众普及艾滋病的基本知识、传播途径和预防方法。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倡导社会各界消除对艾滋病感染者的歧视和排斥，营造关爱和支持的良好氛围。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提高公众对艾滋病的认识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消除歧视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向青少年和性活跃人群普及安全性行为知识，包括正确使用安全套、避免多个性伴侣等。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安全性行为教育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推广使用安全套，提供安全套免费发放服务，减少性传播风险。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性传播预防措施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推广安全性行为，减少性传播风险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00" b="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安全套使用意识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提高公众对安全套的认识和使用意识，鼓励在性行为中使用安全套。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安全套可及性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提供安全套免费发放服务，增加安全套的可及性和便利性。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鼓励使用安全套，减少性传播风险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https://d.book118.com/828001042005006025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2024-09-01T10:25:08.191</cp:lastPrinted>
  <dcterms:created xsi:type="dcterms:W3CDTF">2024-09-01T02:25:08Z</dcterms:created>
  <dcterms:modified xsi:type="dcterms:W3CDTF">2024-09-01T02:25:10Z</dcterms:modified>
</cp:coreProperties>
</file>