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BFCF7-736D-4127-A5D3-73AD0FA15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1A633-6D30-42A6-A569-D1A564CE9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392FA-FA28-48F9-95BE-C44CE5B5B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43D89-3A8A-4B89-986C-892F2834D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DFB8A6-B0E7-49FE-8853-64D4F2871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A75019-C8A9-421A-9E4C-D76E19D79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081503-4FE6-434B-8A62-00194814D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5981A-8B21-4FC0-9C0D-DCC8A5D0E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9E60F-AFB9-4275-8376-320230E34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0B885-407D-4EC0-B9B2-C53FB7074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96333-34E7-4881-97D1-85BDDF6A2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010471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礼仪实训考核总结与反思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礼仪实训考核概述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礼仪实训考核过程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礼仪实训考核反思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礼仪实训考核经验教训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礼仪实训考核展望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礼仪实训考核概述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80" r="3368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掌握基本礼仪规范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通过实训考核，确保学生掌握基本的礼仪规范，如着装、言谈举止、待人接物等。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提高实际操作能力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实训考核强调实际操作能力的考察，要求学生能够在实际场景中运用礼仪知识。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培养职业素养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通过礼仪实训考核，培养学生的职业素养，提升其在职场中的竞争力。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考核目标与要求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要求学生现场演示不同场合的礼仪，如商务场合、社交场合等。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设置模拟场景，观察学生在特定情境下的反应和表现。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组织小组讨论，评价学生在团队中的表现和合作精神。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进行书面测试，考察学生对礼仪知识的掌握程度。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现场演示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书面测试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708" r="16708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考核内容与方法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成绩评定标准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根据学生在实训过程中的表现、实际操作能力以及理论知识的掌握程度综合评定成绩。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评价反馈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为学生提供详细的评价反馈，指出优点和不足，帮助学生进一步提高。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优秀表现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表彰表现优秀的学生，鼓励其他学生向其学习。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针对学生的不足之处，提出具体的改进建议和方法，帮助学生提升礼仪水平。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考核成绩与评价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礼仪实训考核过程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781" r="27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总结词：掌握基础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详细描述：通过学习礼仪知识，学生们掌握了基本的礼仪概念、原则和规范，了解了不同场合和情境下的礼仪要求。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礼仪知识学习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总结词：提升能力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详细描述：通过大量的模拟训练和实践操作，学生们提高了礼仪技能的应用能力，能够更加自信、从容地应对各种礼仪场合。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礼仪技能训练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总结词：实践检验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详细描述：学生们在实践应用中，将所学的礼仪知识和技能付诸实践，通过实际操作检验自己的掌握程度和运用能力。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礼仪实践应用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礼仪实训考核反思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https://d.book118.com/828001047117006027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2024-09-05T18:42:44.445</cp:lastPrinted>
  <dcterms:created xsi:type="dcterms:W3CDTF">2024-09-05T10:42:44Z</dcterms:created>
  <dcterms:modified xsi:type="dcterms:W3CDTF">2024-09-05T10:42:46Z</dcterms:modified>
</cp:coreProperties>
</file>