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135B0-E1DA-4474-9B3B-316D423FD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0DD86-FD61-4D56-953F-9C8594F83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9E1AF-6072-476D-A2F5-C10392DB1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AFC85A-7F8A-474B-BAFE-926652216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B718EF-8EEF-4A5C-A282-3C66353CA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6BF882-EA83-4B17-9D35-A33D3A389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389ADC-D27F-4623-B0CB-1B0D94682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86BBF5-629A-4C0E-ABD8-D351FA1A4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6E5C5B-2D33-4147-943F-E9180447E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A5281-0968-495B-8430-35264D0BA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D72F7-0AAC-4E68-AEC4-81CC1766B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0110713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2020胃癌免疫治疗进展护理课件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胃癌免疫治疗进展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护理在胃癌免疫治疗中的应用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胃癌免疫治疗的未来展望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胃癌是一种常见的恶性肿瘤，免疫治疗是近年来发展迅速的一种新型治疗手段。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6672" b="16672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619" r="12619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7701" r="1770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0687" r="10687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免疫治疗通过激活患者自身的免疫系统来攻击肿瘤细胞，具有副作用小、疗效持久等优点。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随着免疫治疗研究的不断深入，其在胃癌治疗中的应用越来越广泛，成为胃癌治疗的重要方向之一。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胃癌免疫治疗背景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护理在胃癌免疫治疗中起着至关重要的作用，能够提高患者的治疗效果和生活质量。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护理人员需要了解免疫治疗的基本原理、治疗方案和不良反应，以便更好地照顾患者。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34" b="1023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780" b="1278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通过科学合理的护理措施，可以减轻患者的痛苦、提高治疗效果、促进康复，并提高患者的生存率和生活质量。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护理在胃癌免疫治疗中的重要性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胃癌免疫治疗进展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免疫治疗药物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PD-1抑制剂、PD-L1抑制剂、CTLA-4抑制剂等。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通过调节人体免疫系统，增强自身免疫功能，识别和攻击癌细胞。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适用于胃癌患者，特别是晚期或转移性胃癌患者。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免疫治疗药物介绍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免疫治疗在胃癌临床试验中显示出较高的有效率，可延长患者生存期。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免疫治疗与其他治疗方法（如化疗、放疗）联合使用，可提高疗效。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联合治疗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免疫治疗的安全性得到保障，但可能出现免疫相关不良反应。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免疫治疗临床试验结果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免疫治疗与传统治疗相比，具有更高的疗效和更长的生存期。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免疫治疗的副作用相对较少，但可能出现免疫相关不良反应。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免疫治疗适用于晚期或转移性胃癌患者，而传统治疗适用于早期胃癌患者。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免疫治疗与传统治疗的比较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护理在胃癌免疫治疗中的应用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https://d.book118.com/828001107133006026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2024-09-04T10:05:05.358</cp:lastPrinted>
  <dcterms:created xsi:type="dcterms:W3CDTF">2024-09-04T02:05:05Z</dcterms:created>
  <dcterms:modified xsi:type="dcterms:W3CDTF">2024-09-04T02:05:07Z</dcterms:modified>
</cp:coreProperties>
</file>