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9B585-AAF1-4C51-B36C-6682E0CD0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5788C-71F9-4326-ABCD-FEA7D35C0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4865F-359F-4FC5-A0A7-14015831F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5F425-87AE-4014-948B-FB3128109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CEDFFC-5450-427C-A0EB-6650CAB90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A046BE-AAAD-4203-BCCF-CE04F2C50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A84B0A-B168-4BDC-9980-23C0A1AFE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6D7E2-3F10-4C90-9BB2-C7BB38925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9731D-EFA8-493C-AC7A-1F2F2FEFA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E55A5-ED57-474F-A5C5-B4E73DC50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E9342-5BE3-474F-88EC-62A7B3029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02102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神外护理查房体会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神外护理查房实践经验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神外护理查房的挑战与对策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神外护理查房的未来展望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神外护理查房是神经外科护理工作中的一项重要活动，主要目的是通过检查病人情况，评估护理效果，提高护理质量，促进医护沟通与合作，保障病人安全。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查房的目的是发现问题、解决问题，提高护理工作的专业性和规范性，促进护理人员的专业成长，提升病人满意度。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进行阶段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查房时，先由责任护士汇报病人情况，然后由查房人员对病人进行检查和评估，提出护理问题和建议。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结束阶段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查房后，护理人员需要根据查房情况，制定具体的护理计划和措施，并及时跟进和反馈。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查房前，护理人员需要了解病人病情，准备好相关资料和工具，通知相关人员参加查房。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查房时要注意礼仪，尊重病人和医护人员，避免影响病人休息和情绪。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查房时要注意沟通技巧，能够有效地与病人和医护人员进行交流和互动。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查房时要保护病人隐私，避免泄露病人个人信息和病情。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查房时要注意效果，能够发现问题、解决问题，提高护理质量。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注意查房礼仪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注意沟通技巧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注意保护隐私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注意查房效果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神外护理查房实践经验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了解患者的年龄、性别、病史、诊断等信息，为病情评估提供基础资料。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密切观察患者的意识状态、生命体征、肢体活动等，及时发现病情变化。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根据患者情况，评估护理措施的效果，为后续护理提供依据。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做好患者的口腔护理、皮肤护理、呼吸道护理等基础护理工作，预防并发症的发生。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根据患者的具体情况，采取相应的专科护理措施，如颅内压监测、引流管护理等。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掌握急救技能，如心肺复苏、急救药物使用等，确保患者得到及时有效的救治。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及时向医生汇报患者的病情变化，了解医生的诊疗计划，确保护理措施与医疗方案的一致性。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向患者及家属说明病情、护理措施和注意事项，增强患者及家属对护理工作的理解和配合。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与其他医护人员保持良好沟通，协作完成患者的诊疗和护理工作，提高工作效率和医疗质量。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与其他医护人员沟通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神外护理查房案例分析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https://d.book118.com/828002102126006026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2024-09-04T07:58:10.876</cp:lastPrinted>
  <dcterms:created xsi:type="dcterms:W3CDTF">2024-09-03T23:58:10Z</dcterms:created>
  <dcterms:modified xsi:type="dcterms:W3CDTF">2024-09-03T23:58:12Z</dcterms:modified>
</cp:coreProperties>
</file>