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37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59.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7200"/>
          </a:xfrm>
          <a:prstGeom prst="rect">
            <a:avLst/>
          </a:prstGeom>
        </p:spPr>
        <p:txBody>
          <a:bodyPr vert="horz" lIns="91440" tIns="45720" rIns="91440" bIns="45720" rtlCol="0"/>
          <a:lstStyle>
            <a:lvl1pPr algn="r">
              <a:defRPr sz="1200"/>
            </a:lvl1pPr>
          </a:lstStyle>
          <a:p>
            <a:fld id="{9FFE1FAA-144A-4FC7-B45C-D58739F4422F}" type="datetimeFigureOut">
              <a:rPr lang="zh-CN" altLang="en-US" smtClean="0"/>
              <a:t>2024/1/23</a:t>
            </a:fld>
            <a:endParaRPr lang="zh-CN" altLang="en-US"/>
          </a:p>
        </p:txBody>
      </p:sp>
      <p:sp>
        <p:nvSpPr>
          <p:cNvPr id="4" name="幻灯片图像占位符 3"/>
          <p:cNvSpPr>
            <a:spLocks noGrp="1" noRot="1" noChangeAspect="1"/>
          </p:cNvSpPr>
          <p:nvPr>
            <p:ph type="sldImg" idx="2"/>
            <p:custDataLst>
              <p:tags r:id="rId4"/>
            </p:custDataLst>
          </p:nvPr>
        </p:nvSpPr>
        <p:spPr>
          <a:xfrm>
            <a:off x="381000" y="685800"/>
            <a:ext cx="6096000" cy="34290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343400"/>
            <a:ext cx="5486400" cy="4114800"/>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7200"/>
          </a:xfrm>
          <a:prstGeom prst="rect">
            <a:avLst/>
          </a:prstGeom>
        </p:spPr>
        <p:txBody>
          <a:bodyPr vert="horz" lIns="91440" tIns="45720" rIns="91440" bIns="45720" rtlCol="0" anchor="b"/>
          <a:lstStyle>
            <a:lvl1pPr algn="r">
              <a:defRPr sz="1200"/>
            </a:lvl1pPr>
          </a:lstStyle>
          <a:p>
            <a:fld id="{82A6DCF2-A4A1-4FAA-A677-A35C6D518CA0}" type="slidenum">
              <a:rPr lang="zh-CN" altLang="en-US" smtClean="0"/>
              <a:t>‹#›</a:t>
            </a:fld>
            <a:endParaRPr lang="zh-CN" altLang="en-US"/>
          </a:p>
        </p:txBody>
      </p:sp>
    </p:spTree>
    <p:extLst>
      <p:ext uri="{BB962C8B-B14F-4D97-AF65-F5344CB8AC3E}">
        <p14:creationId xmlns:p14="http://schemas.microsoft.com/office/powerpoint/2010/main" val="3979202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tags" Target="../tags/tag173.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 Id="rId3" Type="http://schemas.openxmlformats.org/officeDocument/2006/relationships/tags" Target="../tags/tag336.xml" /><Relationship Id="rId4" Type="http://schemas.openxmlformats.org/officeDocument/2006/relationships/tags" Target="../tags/tag337.xml" /><Relationship Id="rId5" Type="http://schemas.openxmlformats.org/officeDocument/2006/relationships/tags" Target="../tags/tag338.xml" /><Relationship Id="rId6" Type="http://schemas.openxmlformats.org/officeDocument/2006/relationships/tags" Target="../tags/tag339.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381000" y="685800"/>
            <a:ext cx="6096000" cy="3429000"/>
          </a:xfrm>
        </p:spPr>
      </p:sp>
      <p:sp>
        <p:nvSpPr>
          <p:cNvPr id="3" name="备注占位符 2"/>
          <p:cNvSpPr txBox="1">
            <a:spLocks noGrp="1"/>
          </p:cNvSpPr>
          <p:nvPr>
            <p:ph type="body" idx="1"/>
            <p:custDataLst>
              <p:tags r:id="rId5"/>
            </p:custDataLst>
          </p:nvPr>
        </p:nvSpPr>
        <p:spPr/>
        <p:txBody>
          <a:bodyPr/>
          <a:lstStyle/>
          <a:p>
            <a:endParaRPr lang="en-US" altLang="zh-CN"/>
          </a:p>
        </p:txBody>
      </p:sp>
      <p:sp>
        <p:nvSpPr>
          <p:cNvPr id="4" name="灯片编号占位符 3"/>
          <p:cNvSpPr>
            <a:spLocks noGrp="1"/>
          </p:cNvSpPr>
          <p:nvPr>
            <p:ph type="sldNum" sz="quarter" idx="10"/>
            <p:custDataLst>
              <p:tags r:id="rId6"/>
            </p:custDataLst>
          </p:nvPr>
        </p:nvSpPr>
        <p:spPr/>
        <p:txBody>
          <a:bodyPr/>
          <a:lstStyle/>
          <a:p>
            <a:fld id="{A6837353-30EB-4A48-80EB-173D804AEFBD}" type="slidenum">
              <a:rPr lang="zh-CN" altLang="en-US" smtClean="0"/>
              <a:t>2</a:t>
            </a:fld>
            <a:endParaRPr lang="zh-CN" altLang="en-US"/>
          </a:p>
        </p:txBody>
      </p:sp>
    </p:spTree>
    <p:extLst>
      <p:ext uri="{BB962C8B-B14F-4D97-AF65-F5344CB8AC3E}">
        <p14:creationId xmlns:p14="http://schemas.microsoft.com/office/powerpoint/2010/main" val="1047793607"/>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381000" y="685800"/>
            <a:ext cx="6096000" cy="3429000"/>
          </a:xfrm>
        </p:spPr>
      </p:sp>
      <p:sp>
        <p:nvSpPr>
          <p:cNvPr id="3" name="备注占位符 2"/>
          <p:cNvSpPr txBox="1">
            <a:spLocks noGrp="1"/>
          </p:cNvSpPr>
          <p:nvPr>
            <p:ph type="body" idx="1"/>
            <p:custDataLst>
              <p:tags r:id="rId5"/>
            </p:custDataLst>
          </p:nvPr>
        </p:nvSpPr>
        <p:spPr/>
        <p:txBody>
          <a:bodyPr/>
          <a:lstStyle/>
          <a:p>
            <a:endParaRPr lang="en-US" altLang="zh-CN"/>
          </a:p>
        </p:txBody>
      </p:sp>
      <p:sp>
        <p:nvSpPr>
          <p:cNvPr id="4" name="灯片编号占位符 3"/>
          <p:cNvSpPr>
            <a:spLocks noGrp="1"/>
          </p:cNvSpPr>
          <p:nvPr>
            <p:ph type="sldNum" sz="quarter" idx="10"/>
            <p:custDataLst>
              <p:tags r:id="rId6"/>
            </p:custDataLst>
          </p:nvPr>
        </p:nvSpPr>
        <p:spPr/>
        <p:txBody>
          <a:bodyPr/>
          <a:lstStyle/>
          <a:p>
            <a:fld id="{A6837353-30EB-4A48-80EB-173D804AEFBD}" type="slidenum">
              <a:rPr lang="zh-CN" altLang="en-US" smtClean="0"/>
              <a:t>14</a:t>
            </a:fld>
            <a:endParaRPr lang="zh-CN" altLang="en-US"/>
          </a:p>
        </p:txBody>
      </p:sp>
    </p:spTree>
    <p:extLst>
      <p:ext uri="{BB962C8B-B14F-4D97-AF65-F5344CB8AC3E}">
        <p14:creationId xmlns:p14="http://schemas.microsoft.com/office/powerpoint/2010/main" val="1047793607"/>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5.xml"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46.xml" /><Relationship Id="rId2"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47.xml" /><Relationship Id="rId2" Type="http://schemas.openxmlformats.org/officeDocument/2006/relationships/tags" Target="../tags/tag148.xml" /><Relationship Id="rId3" Type="http://schemas.openxmlformats.org/officeDocument/2006/relationships/image" Target="../media/image1.png"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52.xml"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52474A86-FA43-454E-BD39-2978D4EE76A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2C50B8F8-21BA-4010-8B02-41B8CF20021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CCF04794-4851-4C7C-AF79-0900C2DC1E5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7F6E2D4E-E47A-4BD9-97DA-0A830EAB3144}"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98E71FDD-7CC5-4FE1-8FCC-713F3DCC3EC5}"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61ED5D55-CBB0-4A51-9441-EC1CC8383F84}"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1027F460-69D8-41CA-8DB9-22C59366F9E3}"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9F6B95BE-24DC-4E41-B25E-93690C2328CF}"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744E29CA-A75B-4235-99E6-5B97FAB45A41}"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7F88C86B-C4BF-4A93-AB43-10633642E8D0}"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7FB14A5-E278-4B80-8809-8AE070D48045}"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914400" y="2130427"/>
            <a:ext cx="103632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custDataLst>
              <p:tags r:id="rId3"/>
            </p:custDataLst>
          </p:nvPr>
        </p:nvSpPr>
        <p:spPr>
          <a:xfrm>
            <a:off x="1828800" y="3886200"/>
            <a:ext cx="8534400" cy="1752600"/>
          </a:xfrm>
        </p:spPr>
        <p:txBody>
          <a:bodyPr/>
          <a:lstStyle>
            <a:lvl1pPr marL="0" indent="0" algn="ctr">
              <a:buNone/>
              <a:defRPr>
                <a:solidFill>
                  <a:schemeClr val="tx1">
                    <a:tint val="75000"/>
                  </a:schemeClr>
                </a:solidFill>
              </a:defRPr>
            </a:lvl1pPr>
            <a:lvl2pPr marL="455646" indent="0" algn="ctr">
              <a:buNone/>
              <a:defRPr>
                <a:solidFill>
                  <a:schemeClr val="tx1">
                    <a:tint val="75000"/>
                  </a:schemeClr>
                </a:solidFill>
              </a:defRPr>
            </a:lvl2pPr>
            <a:lvl3pPr marL="911291" indent="0" algn="ctr">
              <a:buNone/>
              <a:defRPr>
                <a:solidFill>
                  <a:schemeClr val="tx1">
                    <a:tint val="75000"/>
                  </a:schemeClr>
                </a:solidFill>
              </a:defRPr>
            </a:lvl3pPr>
            <a:lvl4pPr marL="1366937" indent="0" algn="ctr">
              <a:buNone/>
              <a:defRPr>
                <a:solidFill>
                  <a:schemeClr val="tx1">
                    <a:tint val="75000"/>
                  </a:schemeClr>
                </a:solidFill>
              </a:defRPr>
            </a:lvl4pPr>
            <a:lvl5pPr marL="1822582" indent="0" algn="ctr">
              <a:buNone/>
              <a:defRPr>
                <a:solidFill>
                  <a:schemeClr val="tx1">
                    <a:tint val="75000"/>
                  </a:schemeClr>
                </a:solidFill>
              </a:defRPr>
            </a:lvl5pPr>
            <a:lvl6pPr marL="2278228" indent="0" algn="ctr">
              <a:buNone/>
              <a:defRPr>
                <a:solidFill>
                  <a:schemeClr val="tx1">
                    <a:tint val="75000"/>
                  </a:schemeClr>
                </a:solidFill>
              </a:defRPr>
            </a:lvl6pPr>
            <a:lvl7pPr marL="2733873" indent="0" algn="ctr">
              <a:buNone/>
              <a:defRPr>
                <a:solidFill>
                  <a:schemeClr val="tx1">
                    <a:tint val="75000"/>
                  </a:schemeClr>
                </a:solidFill>
              </a:defRPr>
            </a:lvl7pPr>
            <a:lvl8pPr marL="3189519" indent="0" algn="ctr">
              <a:buNone/>
              <a:defRPr>
                <a:solidFill>
                  <a:schemeClr val="tx1">
                    <a:tint val="75000"/>
                  </a:schemeClr>
                </a:solidFill>
              </a:defRPr>
            </a:lvl8pPr>
            <a:lvl9pPr marL="3645164"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34C4A099-4ABB-4F43-86CC-1229433854D5}" type="datetimeFigureOut">
              <a:rPr lang="zh-CN" altLang="en-US" smtClean="0"/>
              <a:t>2024/1/23</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76C20E6A-A6DB-4A5F-A9D6-6B2158701D08}"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34C4A099-4ABB-4F43-86CC-1229433854D5}" type="datetimeFigureOut">
              <a:rPr lang="zh-CN" altLang="en-US" smtClean="0"/>
              <a:t>2024/1/23</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76C20E6A-A6DB-4A5F-A9D6-6B2158701D08}"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963084" y="4406902"/>
            <a:ext cx="10363200" cy="1362075"/>
          </a:xfrm>
        </p:spPr>
        <p:txBody>
          <a:bodyPr anchor="t"/>
          <a:lstStyle>
            <a:lvl1pPr algn="l">
              <a:defRPr sz="3986" b="1" cap="all"/>
            </a:lvl1p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963084" y="2906713"/>
            <a:ext cx="10363200" cy="1500187"/>
          </a:xfrm>
        </p:spPr>
        <p:txBody>
          <a:bodyPr anchor="b"/>
          <a:lstStyle>
            <a:lvl1pPr marL="0" indent="0">
              <a:buNone/>
              <a:defRPr sz="1993">
                <a:solidFill>
                  <a:schemeClr val="tx1">
                    <a:tint val="75000"/>
                  </a:schemeClr>
                </a:solidFill>
              </a:defRPr>
            </a:lvl1pPr>
            <a:lvl2pPr marL="455646" indent="0">
              <a:buNone/>
              <a:defRPr sz="1794">
                <a:solidFill>
                  <a:schemeClr val="tx1">
                    <a:tint val="75000"/>
                  </a:schemeClr>
                </a:solidFill>
              </a:defRPr>
            </a:lvl2pPr>
            <a:lvl3pPr marL="911291" indent="0">
              <a:buNone/>
              <a:defRPr sz="1595">
                <a:solidFill>
                  <a:schemeClr val="tx1">
                    <a:tint val="75000"/>
                  </a:schemeClr>
                </a:solidFill>
              </a:defRPr>
            </a:lvl3pPr>
            <a:lvl4pPr marL="1366937" indent="0">
              <a:buNone/>
              <a:defRPr sz="1395">
                <a:solidFill>
                  <a:schemeClr val="tx1">
                    <a:tint val="75000"/>
                  </a:schemeClr>
                </a:solidFill>
              </a:defRPr>
            </a:lvl4pPr>
            <a:lvl5pPr marL="1822582" indent="0">
              <a:buNone/>
              <a:defRPr sz="1395">
                <a:solidFill>
                  <a:schemeClr val="tx1">
                    <a:tint val="75000"/>
                  </a:schemeClr>
                </a:solidFill>
              </a:defRPr>
            </a:lvl5pPr>
            <a:lvl6pPr marL="2278228" indent="0">
              <a:buNone/>
              <a:defRPr sz="1395">
                <a:solidFill>
                  <a:schemeClr val="tx1">
                    <a:tint val="75000"/>
                  </a:schemeClr>
                </a:solidFill>
              </a:defRPr>
            </a:lvl6pPr>
            <a:lvl7pPr marL="2733873" indent="0">
              <a:buNone/>
              <a:defRPr sz="1395">
                <a:solidFill>
                  <a:schemeClr val="tx1">
                    <a:tint val="75000"/>
                  </a:schemeClr>
                </a:solidFill>
              </a:defRPr>
            </a:lvl7pPr>
            <a:lvl8pPr marL="3189519" indent="0">
              <a:buNone/>
              <a:defRPr sz="1395">
                <a:solidFill>
                  <a:schemeClr val="tx1">
                    <a:tint val="75000"/>
                  </a:schemeClr>
                </a:solidFill>
              </a:defRPr>
            </a:lvl8pPr>
            <a:lvl9pPr marL="3645164" indent="0">
              <a:buNone/>
              <a:defRPr sz="1395">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custDataLst>
              <p:tags r:id="rId4"/>
            </p:custDataLst>
          </p:nvPr>
        </p:nvSpPr>
        <p:spPr/>
        <p:txBody>
          <a:bodyPr/>
          <a:lstStyle/>
          <a:p>
            <a:fld id="{34C4A099-4ABB-4F43-86CC-1229433854D5}" type="datetimeFigureOut">
              <a:rPr lang="zh-CN" altLang="en-US" smtClean="0"/>
              <a:t>2024/1/23</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76C20E6A-A6DB-4A5F-A9D6-6B2158701D08}"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814918" y="1600202"/>
            <a:ext cx="7239000" cy="4525963"/>
          </a:xfrm>
        </p:spPr>
        <p:txBody>
          <a:bodyPr/>
          <a:lstStyle>
            <a:lvl1pPr>
              <a:defRPr sz="2790"/>
            </a:lvl1pPr>
            <a:lvl2pPr>
              <a:defRPr sz="2392"/>
            </a:lvl2pPr>
            <a:lvl3pPr>
              <a:defRPr sz="1993"/>
            </a:lvl3pPr>
            <a:lvl4pPr>
              <a:defRPr sz="1794"/>
            </a:lvl4pPr>
            <a:lvl5pPr>
              <a:defRPr sz="1794"/>
            </a:lvl5pPr>
            <a:lvl6pPr>
              <a:defRPr sz="1794"/>
            </a:lvl6pPr>
            <a:lvl7pPr>
              <a:defRPr sz="1794"/>
            </a:lvl7pPr>
            <a:lvl8pPr>
              <a:defRPr sz="1794"/>
            </a:lvl8pPr>
            <a:lvl9pPr>
              <a:defRPr sz="1794"/>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8257118" y="1600202"/>
            <a:ext cx="7239000" cy="4525963"/>
          </a:xfrm>
        </p:spPr>
        <p:txBody>
          <a:bodyPr/>
          <a:lstStyle>
            <a:lvl1pPr>
              <a:defRPr sz="2790"/>
            </a:lvl1pPr>
            <a:lvl2pPr>
              <a:defRPr sz="2392"/>
            </a:lvl2pPr>
            <a:lvl3pPr>
              <a:defRPr sz="1993"/>
            </a:lvl3pPr>
            <a:lvl4pPr>
              <a:defRPr sz="1794"/>
            </a:lvl4pPr>
            <a:lvl5pPr>
              <a:defRPr sz="1794"/>
            </a:lvl5pPr>
            <a:lvl6pPr>
              <a:defRPr sz="1794"/>
            </a:lvl6pPr>
            <a:lvl7pPr>
              <a:defRPr sz="1794"/>
            </a:lvl7pPr>
            <a:lvl8pPr>
              <a:defRPr sz="1794"/>
            </a:lvl8pPr>
            <a:lvl9pPr>
              <a:defRPr sz="1794"/>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custDataLst>
              <p:tags r:id="rId5"/>
            </p:custDataLst>
          </p:nvPr>
        </p:nvSpPr>
        <p:spPr/>
        <p:txBody>
          <a:bodyPr/>
          <a:lstStyle/>
          <a:p>
            <a:fld id="{34C4A099-4ABB-4F43-86CC-1229433854D5}" type="datetimeFigureOut">
              <a:rPr lang="zh-CN" altLang="en-US" smtClean="0"/>
              <a:t>2024/1/23</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76C20E6A-A6DB-4A5F-A9D6-6B2158701D08}"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609600" y="1535113"/>
            <a:ext cx="5386917" cy="639762"/>
          </a:xfrm>
        </p:spPr>
        <p:txBody>
          <a:bodyPr anchor="b"/>
          <a:lstStyle>
            <a:lvl1pPr marL="0" indent="0">
              <a:buNone/>
              <a:defRPr sz="2392" b="1"/>
            </a:lvl1pPr>
            <a:lvl2pPr marL="455646" indent="0">
              <a:buNone/>
              <a:defRPr sz="1993" b="1"/>
            </a:lvl2pPr>
            <a:lvl3pPr marL="911291" indent="0">
              <a:buNone/>
              <a:defRPr sz="1794" b="1"/>
            </a:lvl3pPr>
            <a:lvl4pPr marL="1366937" indent="0">
              <a:buNone/>
              <a:defRPr sz="1595" b="1"/>
            </a:lvl4pPr>
            <a:lvl5pPr marL="1822582" indent="0">
              <a:buNone/>
              <a:defRPr sz="1595" b="1"/>
            </a:lvl5pPr>
            <a:lvl6pPr marL="2278228" indent="0">
              <a:buNone/>
              <a:defRPr sz="1595" b="1"/>
            </a:lvl6pPr>
            <a:lvl7pPr marL="2733873" indent="0">
              <a:buNone/>
              <a:defRPr sz="1595" b="1"/>
            </a:lvl7pPr>
            <a:lvl8pPr marL="3189519" indent="0">
              <a:buNone/>
              <a:defRPr sz="1595" b="1"/>
            </a:lvl8pPr>
            <a:lvl9pPr marL="3645164" indent="0">
              <a:buNone/>
              <a:defRPr sz="1595" b="1"/>
            </a:lvl9pPr>
          </a:lstStyle>
          <a:p>
            <a:pPr lvl="0"/>
            <a:r>
              <a:rPr lang="zh-CN" altLang="en-US" smtClean="0"/>
              <a:t>单击此处编辑母版文本样式</a:t>
            </a:r>
          </a:p>
        </p:txBody>
      </p:sp>
      <p:sp>
        <p:nvSpPr>
          <p:cNvPr id="4" name="内容占位符 3"/>
          <p:cNvSpPr>
            <a:spLocks noGrp="1"/>
          </p:cNvSpPr>
          <p:nvPr>
            <p:ph sz="half" idx="2"/>
            <p:custDataLst>
              <p:tags r:id="rId4"/>
            </p:custDataLst>
          </p:nvPr>
        </p:nvSpPr>
        <p:spPr>
          <a:xfrm>
            <a:off x="609600" y="2174875"/>
            <a:ext cx="5386917" cy="3951288"/>
          </a:xfrm>
        </p:spPr>
        <p:txBody>
          <a:bodyPr/>
          <a:lstStyle>
            <a:lvl1pPr>
              <a:defRPr sz="2392"/>
            </a:lvl1pPr>
            <a:lvl2pPr>
              <a:defRPr sz="1993"/>
            </a:lvl2pPr>
            <a:lvl3pPr>
              <a:defRPr sz="1794"/>
            </a:lvl3pPr>
            <a:lvl4pPr>
              <a:defRPr sz="1595"/>
            </a:lvl4pPr>
            <a:lvl5pPr>
              <a:defRPr sz="1595"/>
            </a:lvl5pPr>
            <a:lvl6pPr>
              <a:defRPr sz="1595"/>
            </a:lvl6pPr>
            <a:lvl7pPr>
              <a:defRPr sz="1595"/>
            </a:lvl7pPr>
            <a:lvl8pPr>
              <a:defRPr sz="1595"/>
            </a:lvl8pPr>
            <a:lvl9pPr>
              <a:defRPr sz="1595"/>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custDataLst>
              <p:tags r:id="rId5"/>
            </p:custDataLst>
          </p:nvPr>
        </p:nvSpPr>
        <p:spPr>
          <a:xfrm>
            <a:off x="6193368" y="1535113"/>
            <a:ext cx="5389033" cy="639762"/>
          </a:xfrm>
        </p:spPr>
        <p:txBody>
          <a:bodyPr anchor="b"/>
          <a:lstStyle>
            <a:lvl1pPr marL="0" indent="0">
              <a:buNone/>
              <a:defRPr sz="2392" b="1"/>
            </a:lvl1pPr>
            <a:lvl2pPr marL="455646" indent="0">
              <a:buNone/>
              <a:defRPr sz="1993" b="1"/>
            </a:lvl2pPr>
            <a:lvl3pPr marL="911291" indent="0">
              <a:buNone/>
              <a:defRPr sz="1794" b="1"/>
            </a:lvl3pPr>
            <a:lvl4pPr marL="1366937" indent="0">
              <a:buNone/>
              <a:defRPr sz="1595" b="1"/>
            </a:lvl4pPr>
            <a:lvl5pPr marL="1822582" indent="0">
              <a:buNone/>
              <a:defRPr sz="1595" b="1"/>
            </a:lvl5pPr>
            <a:lvl6pPr marL="2278228" indent="0">
              <a:buNone/>
              <a:defRPr sz="1595" b="1"/>
            </a:lvl6pPr>
            <a:lvl7pPr marL="2733873" indent="0">
              <a:buNone/>
              <a:defRPr sz="1595" b="1"/>
            </a:lvl7pPr>
            <a:lvl8pPr marL="3189519" indent="0">
              <a:buNone/>
              <a:defRPr sz="1595" b="1"/>
            </a:lvl8pPr>
            <a:lvl9pPr marL="3645164" indent="0">
              <a:buNone/>
              <a:defRPr sz="1595" b="1"/>
            </a:lvl9pPr>
          </a:lstStyle>
          <a:p>
            <a:pPr lvl="0"/>
            <a:r>
              <a:rPr lang="zh-CN" altLang="en-US" smtClean="0"/>
              <a:t>单击此处编辑母版文本样式</a:t>
            </a:r>
          </a:p>
        </p:txBody>
      </p:sp>
      <p:sp>
        <p:nvSpPr>
          <p:cNvPr id="6" name="内容占位符 5"/>
          <p:cNvSpPr>
            <a:spLocks noGrp="1"/>
          </p:cNvSpPr>
          <p:nvPr>
            <p:ph sz="quarter" idx="4"/>
            <p:custDataLst>
              <p:tags r:id="rId6"/>
            </p:custDataLst>
          </p:nvPr>
        </p:nvSpPr>
        <p:spPr>
          <a:xfrm>
            <a:off x="6193368" y="2174875"/>
            <a:ext cx="5389033" cy="3951288"/>
          </a:xfrm>
        </p:spPr>
        <p:txBody>
          <a:bodyPr/>
          <a:lstStyle>
            <a:lvl1pPr>
              <a:defRPr sz="2392"/>
            </a:lvl1pPr>
            <a:lvl2pPr>
              <a:defRPr sz="1993"/>
            </a:lvl2pPr>
            <a:lvl3pPr>
              <a:defRPr sz="1794"/>
            </a:lvl3pPr>
            <a:lvl4pPr>
              <a:defRPr sz="1595"/>
            </a:lvl4pPr>
            <a:lvl5pPr>
              <a:defRPr sz="1595"/>
            </a:lvl5pPr>
            <a:lvl6pPr>
              <a:defRPr sz="1595"/>
            </a:lvl6pPr>
            <a:lvl7pPr>
              <a:defRPr sz="1595"/>
            </a:lvl7pPr>
            <a:lvl8pPr>
              <a:defRPr sz="1595"/>
            </a:lvl8pPr>
            <a:lvl9pPr>
              <a:defRPr sz="1595"/>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34C4A099-4ABB-4F43-86CC-1229433854D5}" type="datetimeFigureOut">
              <a:rPr lang="zh-CN" altLang="en-US" smtClean="0"/>
              <a:t>2024/1/23</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76C20E6A-A6DB-4A5F-A9D6-6B2158701D08}"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34C4A099-4ABB-4F43-86CC-1229433854D5}" type="datetimeFigureOut">
              <a:rPr lang="zh-CN" altLang="en-US" smtClean="0"/>
              <a:t>2024/1/23</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76C20E6A-A6DB-4A5F-A9D6-6B2158701D08}"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34C4A099-4ABB-4F43-86CC-1229433854D5}" type="datetimeFigureOut">
              <a:rPr lang="zh-CN" altLang="en-US" smtClean="0"/>
              <a:t>2024/1/23</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76C20E6A-A6DB-4A5F-A9D6-6B2158701D08}"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2" y="273050"/>
            <a:ext cx="4011084" cy="1162050"/>
          </a:xfrm>
        </p:spPr>
        <p:txBody>
          <a:bodyPr anchor="b"/>
          <a:lstStyle>
            <a:lvl1pPr algn="l">
              <a:defRPr sz="1993" b="1"/>
            </a:lvl1p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4766733" y="273052"/>
            <a:ext cx="6815667" cy="5853113"/>
          </a:xfrm>
        </p:spPr>
        <p:txBody>
          <a:bodyPr/>
          <a:lstStyle>
            <a:lvl1pPr>
              <a:defRPr sz="3189"/>
            </a:lvl1pPr>
            <a:lvl2pPr>
              <a:defRPr sz="2790"/>
            </a:lvl2pPr>
            <a:lvl3pPr>
              <a:defRPr sz="2392"/>
            </a:lvl3pPr>
            <a:lvl4pPr>
              <a:defRPr sz="1993"/>
            </a:lvl4pPr>
            <a:lvl5pPr>
              <a:defRPr sz="1993"/>
            </a:lvl5pPr>
            <a:lvl6pPr>
              <a:defRPr sz="1993"/>
            </a:lvl6pPr>
            <a:lvl7pPr>
              <a:defRPr sz="1993"/>
            </a:lvl7pPr>
            <a:lvl8pPr>
              <a:defRPr sz="1993"/>
            </a:lvl8pPr>
            <a:lvl9pPr>
              <a:defRPr sz="1993"/>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custDataLst>
              <p:tags r:id="rId4"/>
            </p:custDataLst>
          </p:nvPr>
        </p:nvSpPr>
        <p:spPr>
          <a:xfrm>
            <a:off x="609602" y="1435102"/>
            <a:ext cx="4011084" cy="4691063"/>
          </a:xfrm>
        </p:spPr>
        <p:txBody>
          <a:bodyPr/>
          <a:lstStyle>
            <a:lvl1pPr marL="0" indent="0">
              <a:buNone/>
              <a:defRPr sz="1395"/>
            </a:lvl1pPr>
            <a:lvl2pPr marL="455646" indent="0">
              <a:buNone/>
              <a:defRPr sz="1196"/>
            </a:lvl2pPr>
            <a:lvl3pPr marL="911291" indent="0">
              <a:buNone/>
              <a:defRPr sz="997"/>
            </a:lvl3pPr>
            <a:lvl4pPr marL="1366937" indent="0">
              <a:buNone/>
              <a:defRPr sz="897"/>
            </a:lvl4pPr>
            <a:lvl5pPr marL="1822582" indent="0">
              <a:buNone/>
              <a:defRPr sz="897"/>
            </a:lvl5pPr>
            <a:lvl6pPr marL="2278228" indent="0">
              <a:buNone/>
              <a:defRPr sz="897"/>
            </a:lvl6pPr>
            <a:lvl7pPr marL="2733873" indent="0">
              <a:buNone/>
              <a:defRPr sz="897"/>
            </a:lvl7pPr>
            <a:lvl8pPr marL="3189519" indent="0">
              <a:buNone/>
              <a:defRPr sz="897"/>
            </a:lvl8pPr>
            <a:lvl9pPr marL="3645164" indent="0">
              <a:buNone/>
              <a:defRPr sz="897"/>
            </a:lvl9pPr>
          </a:lstStyle>
          <a:p>
            <a:pPr lvl="0"/>
            <a:r>
              <a:rPr lang="zh-CN" altLang="en-US" smtClean="0"/>
              <a:t>单击此处编辑母版文本样式</a:t>
            </a:r>
          </a:p>
        </p:txBody>
      </p:sp>
      <p:sp>
        <p:nvSpPr>
          <p:cNvPr id="5" name="日期占位符 4"/>
          <p:cNvSpPr>
            <a:spLocks noGrp="1"/>
          </p:cNvSpPr>
          <p:nvPr>
            <p:ph type="dt" sz="half" idx="10"/>
            <p:custDataLst>
              <p:tags r:id="rId5"/>
            </p:custDataLst>
          </p:nvPr>
        </p:nvSpPr>
        <p:spPr/>
        <p:txBody>
          <a:bodyPr/>
          <a:lstStyle/>
          <a:p>
            <a:fld id="{34C4A099-4ABB-4F43-86CC-1229433854D5}" type="datetimeFigureOut">
              <a:rPr lang="zh-CN" altLang="en-US" smtClean="0"/>
              <a:t>2024/1/23</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76C20E6A-A6DB-4A5F-A9D6-6B2158701D08}"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2389718" y="4800600"/>
            <a:ext cx="7315200" cy="566738"/>
          </a:xfrm>
        </p:spPr>
        <p:txBody>
          <a:bodyPr anchor="b"/>
          <a:lstStyle>
            <a:lvl1pPr algn="l">
              <a:defRPr sz="1993" b="1"/>
            </a:lvl1pPr>
          </a:lstStyle>
          <a:p>
            <a:r>
              <a:rPr lang="zh-CN" altLang="en-US" smtClean="0"/>
              <a:t>单击此处编辑母版标题样式</a:t>
            </a:r>
            <a:endParaRPr lang="zh-CN" altLang="en-US"/>
          </a:p>
        </p:txBody>
      </p:sp>
      <p:sp>
        <p:nvSpPr>
          <p:cNvPr id="3" name="图片占位符 2"/>
          <p:cNvSpPr>
            <a:spLocks noGrp="1"/>
          </p:cNvSpPr>
          <p:nvPr>
            <p:ph type="pic" idx="1"/>
            <p:custDataLst>
              <p:tags r:id="rId3"/>
            </p:custDataLst>
          </p:nvPr>
        </p:nvSpPr>
        <p:spPr>
          <a:xfrm>
            <a:off x="2389718" y="612775"/>
            <a:ext cx="7315200" cy="4114800"/>
          </a:xfrm>
        </p:spPr>
        <p:txBody>
          <a:bodyPr/>
          <a:lstStyle>
            <a:lvl1pPr marL="0" indent="0">
              <a:buNone/>
              <a:defRPr sz="3189"/>
            </a:lvl1pPr>
            <a:lvl2pPr marL="455646" indent="0">
              <a:buNone/>
              <a:defRPr sz="2790"/>
            </a:lvl2pPr>
            <a:lvl3pPr marL="911291" indent="0">
              <a:buNone/>
              <a:defRPr sz="2392"/>
            </a:lvl3pPr>
            <a:lvl4pPr marL="1366937" indent="0">
              <a:buNone/>
              <a:defRPr sz="1993"/>
            </a:lvl4pPr>
            <a:lvl5pPr marL="1822582" indent="0">
              <a:buNone/>
              <a:defRPr sz="1993"/>
            </a:lvl5pPr>
            <a:lvl6pPr marL="2278228" indent="0">
              <a:buNone/>
              <a:defRPr sz="1993"/>
            </a:lvl6pPr>
            <a:lvl7pPr marL="2733873" indent="0">
              <a:buNone/>
              <a:defRPr sz="1993"/>
            </a:lvl7pPr>
            <a:lvl8pPr marL="3189519" indent="0">
              <a:buNone/>
              <a:defRPr sz="1993"/>
            </a:lvl8pPr>
            <a:lvl9pPr marL="3645164" indent="0">
              <a:buNone/>
              <a:defRPr sz="1993"/>
            </a:lvl9pPr>
          </a:lstStyle>
          <a:p>
            <a:endParaRPr lang="zh-CN" altLang="en-US"/>
          </a:p>
        </p:txBody>
      </p:sp>
      <p:sp>
        <p:nvSpPr>
          <p:cNvPr id="4" name="文本占位符 3"/>
          <p:cNvSpPr>
            <a:spLocks noGrp="1"/>
          </p:cNvSpPr>
          <p:nvPr>
            <p:ph type="body" sz="half" idx="2"/>
            <p:custDataLst>
              <p:tags r:id="rId4"/>
            </p:custDataLst>
          </p:nvPr>
        </p:nvSpPr>
        <p:spPr>
          <a:xfrm>
            <a:off x="2389718" y="5367338"/>
            <a:ext cx="7315200" cy="804862"/>
          </a:xfrm>
        </p:spPr>
        <p:txBody>
          <a:bodyPr/>
          <a:lstStyle>
            <a:lvl1pPr marL="0" indent="0">
              <a:buNone/>
              <a:defRPr sz="1395"/>
            </a:lvl1pPr>
            <a:lvl2pPr marL="455646" indent="0">
              <a:buNone/>
              <a:defRPr sz="1196"/>
            </a:lvl2pPr>
            <a:lvl3pPr marL="911291" indent="0">
              <a:buNone/>
              <a:defRPr sz="997"/>
            </a:lvl3pPr>
            <a:lvl4pPr marL="1366937" indent="0">
              <a:buNone/>
              <a:defRPr sz="897"/>
            </a:lvl4pPr>
            <a:lvl5pPr marL="1822582" indent="0">
              <a:buNone/>
              <a:defRPr sz="897"/>
            </a:lvl5pPr>
            <a:lvl6pPr marL="2278228" indent="0">
              <a:buNone/>
              <a:defRPr sz="897"/>
            </a:lvl6pPr>
            <a:lvl7pPr marL="2733873" indent="0">
              <a:buNone/>
              <a:defRPr sz="897"/>
            </a:lvl7pPr>
            <a:lvl8pPr marL="3189519" indent="0">
              <a:buNone/>
              <a:defRPr sz="897"/>
            </a:lvl8pPr>
            <a:lvl9pPr marL="3645164" indent="0">
              <a:buNone/>
              <a:defRPr sz="897"/>
            </a:lvl9pPr>
          </a:lstStyle>
          <a:p>
            <a:pPr lvl="0"/>
            <a:r>
              <a:rPr lang="zh-CN" altLang="en-US" smtClean="0"/>
              <a:t>单击此处编辑母版文本样式</a:t>
            </a:r>
          </a:p>
        </p:txBody>
      </p:sp>
      <p:sp>
        <p:nvSpPr>
          <p:cNvPr id="5" name="日期占位符 4"/>
          <p:cNvSpPr>
            <a:spLocks noGrp="1"/>
          </p:cNvSpPr>
          <p:nvPr>
            <p:ph type="dt" sz="half" idx="10"/>
            <p:custDataLst>
              <p:tags r:id="rId5"/>
            </p:custDataLst>
          </p:nvPr>
        </p:nvSpPr>
        <p:spPr/>
        <p:txBody>
          <a:bodyPr/>
          <a:lstStyle/>
          <a:p>
            <a:fld id="{34C4A099-4ABB-4F43-86CC-1229433854D5}" type="datetimeFigureOut">
              <a:rPr lang="zh-CN" altLang="en-US" smtClean="0"/>
              <a:t>2024/1/23</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76C20E6A-A6DB-4A5F-A9D6-6B2158701D08}"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34C4A099-4ABB-4F43-86CC-1229433854D5}" type="datetimeFigureOut">
              <a:rPr lang="zh-CN" altLang="en-US" smtClean="0"/>
              <a:t>2024/1/23</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76C20E6A-A6DB-4A5F-A9D6-6B2158701D08}"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11825819" y="274640"/>
            <a:ext cx="36703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814919" y="274640"/>
            <a:ext cx="108077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34C4A099-4ABB-4F43-86CC-1229433854D5}" type="datetimeFigureOut">
              <a:rPr lang="zh-CN" altLang="en-US" smtClean="0"/>
              <a:t>2024/1/23</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76C20E6A-A6DB-4A5F-A9D6-6B2158701D08}" type="slidenum">
              <a:rPr lang="zh-CN" altLang="en-US" smtClean="0"/>
              <a:t>‹#›</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www.51pptmoban.com">
    <p:spTree>
      <p:nvGrpSpPr>
        <p:cNvPr id="1" name=""/>
        <p:cNvGrpSpPr/>
        <p:nvPr>
          <p:custDataLst>
            <p:tags r:id="rId1"/>
          </p:custDataLst>
        </p:nvPr>
      </p:nvGrpSpPr>
      <p:grpSpPr>
        <a:xfrm>
          <a:off x="0" y="0"/>
          <a:ext cx="0" cy="0"/>
        </a:xfrm>
      </p:grpSpPr>
    </p:spTree>
    <p:extLst>
      <p:ext uri="{BB962C8B-B14F-4D97-AF65-F5344CB8AC3E}">
        <p14:creationId xmlns:p14="http://schemas.microsoft.com/office/powerpoint/2010/main" val="632221825"/>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Iphone 6 floating">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节标题">
    <p:spTree>
      <p:nvGrpSpPr>
        <p:cNvPr id="1" name=""/>
        <p:cNvGrpSpPr/>
        <p:nvPr>
          <p:custDataLst>
            <p:tags r:id="rId1"/>
          </p:custDataLst>
        </p:nvPr>
      </p:nvGrpSpPr>
      <p:grpSpPr>
        <a:xfrm>
          <a:off x="0" y="0"/>
          <a:ext cx="0" cy="0"/>
        </a:xfrm>
      </p:grpSpPr>
      <p:sp>
        <p:nvSpPr>
          <p:cNvPr id="11" name="矩形 10">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31CA4BB5-5AA6-C569-2366-D0E2983DCD85}"/>
              </a:ext>
            </a:extLst>
          </p:cNvPr>
          <p:cNvSpPr/>
          <p:nvPr userDrawn="1">
            <p:custDataLst>
              <p:tags r:id="rId2"/>
            </p:custDataLst>
          </p:nvPr>
        </p:nvSpPr>
        <p:spPr>
          <a:xfrm>
            <a:off x="0" y="0"/>
            <a:ext cx="12192000" cy="6858000"/>
          </a:xfrm>
          <a:prstGeom prst="rect">
            <a:avLst/>
          </a:prstGeom>
          <a:solidFill>
            <a:srgbClr val="DEF1E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794"/>
          </a:p>
        </p:txBody>
      </p:sp>
      <p:pic>
        <p:nvPicPr>
          <p:cNvPr id="3" name="图片 2">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33168A2A-8911-4BA3-4A26-EEA3A6BD1B8B}"/>
              </a:ext>
            </a:extLst>
          </p:cNvPr>
          <p:cNvPicPr>
            <a:picLocks noChangeAspect="1"/>
          </p:cNvPicPr>
          <p:nvPr userDrawn="1">
            <p:custDataLst>
              <p:tags r:id="rId4"/>
            </p:custDataLst>
          </p:nvPr>
        </p:nvPicPr>
        <p:blipFill>
          <a:blip r:embed="rId3">
            <a:extLst>
              <a:ext uri="{28A0092B-C50C-407E-A947-70E740481C1C}">
                <a14:useLocalDpi xmlns:a14="http://schemas.microsoft.com/office/drawing/2010/main" val="0"/>
              </a:ext>
            </a:extLst>
          </a:blip>
          <a:srcRect l="40084" t="21699" r="-163" b="8159"/>
          <a:stretch>
            <a:fillRect/>
          </a:stretch>
        </p:blipFill>
        <p:spPr>
          <a:xfrm flipH="1">
            <a:off x="7482334" y="0"/>
            <a:ext cx="4709667" cy="6066118"/>
          </a:xfrm>
          <a:prstGeom prst="rect">
            <a:avLst/>
          </a:prstGeom>
        </p:spPr>
      </p:pic>
      <p:sp>
        <p:nvSpPr>
          <p:cNvPr id="2" name="矩形 1">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53CC0A09-BD88-BD99-7385-C571B5E8C7FB}"/>
              </a:ext>
            </a:extLst>
          </p:cNvPr>
          <p:cNvSpPr/>
          <p:nvPr userDrawn="1">
            <p:custDataLst>
              <p:tags r:id="rId5"/>
            </p:custDataLst>
          </p:nvPr>
        </p:nvSpPr>
        <p:spPr>
          <a:xfrm>
            <a:off x="277906" y="282390"/>
            <a:ext cx="11636188" cy="62932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794"/>
          </a:p>
        </p:txBody>
      </p:sp>
    </p:spTree>
    <p:extLst>
      <p:ext uri="{BB962C8B-B14F-4D97-AF65-F5344CB8AC3E}">
        <p14:creationId xmlns:p14="http://schemas.microsoft.com/office/powerpoint/2010/main" val="4271810149"/>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1_标题和内容">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1_标题幻灯片">
    <p:spTree>
      <p:nvGrpSpPr>
        <p:cNvPr id="1" name=""/>
        <p:cNvGrpSpPr/>
        <p:nvPr>
          <p:custDataLst>
            <p:tags r:id="rId1"/>
          </p:custDataLst>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tags" Target="../tags/tag153.xml" /><Relationship Id="rId18" Type="http://schemas.openxmlformats.org/officeDocument/2006/relationships/tags" Target="../tags/tag154.xml" /><Relationship Id="rId19" Type="http://schemas.openxmlformats.org/officeDocument/2006/relationships/tags" Target="../tags/tag155.xml" /><Relationship Id="rId2" Type="http://schemas.openxmlformats.org/officeDocument/2006/relationships/slideLayout" Target="../slideLayouts/slideLayout13.xml" /><Relationship Id="rId20" Type="http://schemas.openxmlformats.org/officeDocument/2006/relationships/tags" Target="../tags/tag156.xml" /><Relationship Id="rId21" Type="http://schemas.openxmlformats.org/officeDocument/2006/relationships/tags" Target="../tags/tag157.xml" /><Relationship Id="rId22" Type="http://schemas.openxmlformats.org/officeDocument/2006/relationships/tags" Target="../tags/tag158.xml" /><Relationship Id="rId23" Type="http://schemas.openxmlformats.org/officeDocument/2006/relationships/image" Target="../media/image2.jpeg"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23"/>
          <a:tile tx="0" ty="0" sx="100000" sy="100000" flip="none" algn="tl"/>
        </a:blipFill>
        <a:effectLst/>
      </p:bgPr>
    </p:bg>
    <p:spTree>
      <p:nvGrpSpPr>
        <p:cNvPr id="1" name=""/>
        <p:cNvGrpSpPr/>
        <p:nvPr>
          <p:custDataLst>
            <p:tags r:id="rId17"/>
          </p:custDataLst>
        </p:nvPr>
      </p:nvGrpSpPr>
      <p:grpSpPr>
        <a:xfrm>
          <a:off x="0" y="0"/>
          <a:ext cx="0" cy="0"/>
        </a:xfrm>
      </p:grpSpPr>
      <p:sp>
        <p:nvSpPr>
          <p:cNvPr id="2" name="标题占位符 1"/>
          <p:cNvSpPr>
            <a:spLocks noGrp="1"/>
          </p:cNvSpPr>
          <p:nvPr>
            <p:ph type="title"/>
            <p:custDataLst>
              <p:tags r:id="rId18"/>
            </p:custDataLst>
          </p:nvPr>
        </p:nvSpPr>
        <p:spPr>
          <a:xfrm>
            <a:off x="609600" y="274638"/>
            <a:ext cx="10972800" cy="114300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19"/>
            </p:custDataLst>
          </p:nvPr>
        </p:nvSpPr>
        <p:spPr>
          <a:xfrm>
            <a:off x="609600" y="1600202"/>
            <a:ext cx="10972800" cy="4525963"/>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custDataLst>
              <p:tags r:id="rId20"/>
            </p:custDataLst>
          </p:nvPr>
        </p:nvSpPr>
        <p:spPr>
          <a:xfrm>
            <a:off x="609601" y="6356352"/>
            <a:ext cx="2844800" cy="365125"/>
          </a:xfrm>
          <a:prstGeom prst="rect">
            <a:avLst/>
          </a:prstGeom>
        </p:spPr>
        <p:txBody>
          <a:bodyPr vert="horz" lIns="91440" tIns="45720" rIns="91440" bIns="45720" rtlCol="0" anchor="ctr"/>
          <a:lstStyle>
            <a:defPPr>
              <a:defRPr lang="zh-CN"/>
            </a:defPPr>
            <a:lvl1pPr marL="0" algn="l" defTabSz="914400" rtl="0" eaLnBrk="1" latinLnBrk="0" hangingPunct="1">
              <a:defRPr sz="1196"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4C4A099-4ABB-4F43-86CC-1229433854D5}" type="datetimeFigureOut">
              <a:rPr lang="zh-CN" altLang="en-US" smtClean="0"/>
              <a:t>2024/1/23</a:t>
            </a:fld>
            <a:endParaRPr lang="zh-CN" altLang="en-US"/>
          </a:p>
        </p:txBody>
      </p:sp>
      <p:sp>
        <p:nvSpPr>
          <p:cNvPr id="5" name="页脚占位符 4"/>
          <p:cNvSpPr>
            <a:spLocks noGrp="1"/>
          </p:cNvSpPr>
          <p:nvPr>
            <p:ph type="ftr" sz="quarter" idx="3"/>
            <p:custDataLst>
              <p:tags r:id="rId21"/>
            </p:custDataLst>
          </p:nvPr>
        </p:nvSpPr>
        <p:spPr>
          <a:xfrm>
            <a:off x="4165600" y="6356352"/>
            <a:ext cx="3860800" cy="365125"/>
          </a:xfrm>
          <a:prstGeom prst="rect">
            <a:avLst/>
          </a:prstGeom>
        </p:spPr>
        <p:txBody>
          <a:bodyPr vert="horz" lIns="91440" tIns="45720" rIns="91440" bIns="45720" rtlCol="0" anchor="ctr"/>
          <a:lstStyle>
            <a:defPPr>
              <a:defRPr lang="zh-CN"/>
            </a:defPPr>
            <a:lvl1pPr marL="0" algn="ctr" defTabSz="914400" rtl="0" eaLnBrk="1" latinLnBrk="0" hangingPunct="1">
              <a:defRPr sz="1196"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2"/>
            </p:custDataLst>
          </p:nvPr>
        </p:nvSpPr>
        <p:spPr>
          <a:xfrm>
            <a:off x="8737600" y="6356352"/>
            <a:ext cx="2844800" cy="365125"/>
          </a:xfrm>
          <a:prstGeom prst="rect">
            <a:avLst/>
          </a:prstGeom>
        </p:spPr>
        <p:txBody>
          <a:bodyPr vert="horz" lIns="91440" tIns="45720" rIns="91440" bIns="45720" rtlCol="0" anchor="ctr"/>
          <a:lstStyle>
            <a:defPPr>
              <a:defRPr lang="zh-CN"/>
            </a:defPPr>
            <a:lvl1pPr marL="0" algn="r" defTabSz="914400" rtl="0" eaLnBrk="1" latinLnBrk="0" hangingPunct="1">
              <a:defRPr sz="1196"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C20E6A-A6DB-4A5F-A9D6-6B2158701D08}"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Lst>
  <p:transition/>
  <p:timing/>
  <p:txStyles>
    <p:titleStyle>
      <a:lvl1pPr algn="ctr" defTabSz="911291" rtl="0" eaLnBrk="1" latinLnBrk="0" hangingPunct="1">
        <a:spcBef>
          <a:spcPct val="0"/>
        </a:spcBef>
        <a:buNone/>
        <a:defRPr sz="4385" kern="1200">
          <a:solidFill>
            <a:schemeClr val="tx1"/>
          </a:solidFill>
          <a:latin typeface="+mj-lt"/>
          <a:ea typeface="+mj-ea"/>
          <a:cs typeface="+mj-cs"/>
        </a:defRPr>
      </a:lvl1pPr>
    </p:titleStyle>
    <p:bodyStyle>
      <a:lvl1pPr marL="341734" indent="-341734" algn="l" defTabSz="911291" rtl="0" eaLnBrk="1" latinLnBrk="0" hangingPunct="1">
        <a:spcBef>
          <a:spcPct val="20000"/>
        </a:spcBef>
        <a:buFont typeface="Arial" pitchFamily="34" charset="0"/>
        <a:buChar char="•"/>
        <a:defRPr sz="3189" kern="1200">
          <a:solidFill>
            <a:schemeClr val="tx1"/>
          </a:solidFill>
          <a:latin typeface="+mn-lt"/>
          <a:ea typeface="+mn-ea"/>
          <a:cs typeface="+mn-cs"/>
        </a:defRPr>
      </a:lvl1pPr>
      <a:lvl2pPr marL="740424" indent="-284778" algn="l" defTabSz="911291" rtl="0" eaLnBrk="1" latinLnBrk="0" hangingPunct="1">
        <a:spcBef>
          <a:spcPct val="20000"/>
        </a:spcBef>
        <a:buFont typeface="Arial" pitchFamily="34" charset="0"/>
        <a:buChar char="–"/>
        <a:defRPr sz="2790" kern="1200">
          <a:solidFill>
            <a:schemeClr val="tx1"/>
          </a:solidFill>
          <a:latin typeface="+mn-lt"/>
          <a:ea typeface="+mn-ea"/>
          <a:cs typeface="+mn-cs"/>
        </a:defRPr>
      </a:lvl2pPr>
      <a:lvl3pPr marL="1139114" indent="-227823" algn="l" defTabSz="911291" rtl="0" eaLnBrk="1" latinLnBrk="0" hangingPunct="1">
        <a:spcBef>
          <a:spcPct val="20000"/>
        </a:spcBef>
        <a:buFont typeface="Arial" pitchFamily="34" charset="0"/>
        <a:buChar char="•"/>
        <a:defRPr sz="2392" kern="1200">
          <a:solidFill>
            <a:schemeClr val="tx1"/>
          </a:solidFill>
          <a:latin typeface="+mn-lt"/>
          <a:ea typeface="+mn-ea"/>
          <a:cs typeface="+mn-cs"/>
        </a:defRPr>
      </a:lvl3pPr>
      <a:lvl4pPr marL="1594759" indent="-227823" algn="l" defTabSz="911291" rtl="0" eaLnBrk="1" latinLnBrk="0" hangingPunct="1">
        <a:spcBef>
          <a:spcPct val="20000"/>
        </a:spcBef>
        <a:buFont typeface="Arial" pitchFamily="34" charset="0"/>
        <a:buChar char="–"/>
        <a:defRPr sz="1993" kern="1200">
          <a:solidFill>
            <a:schemeClr val="tx1"/>
          </a:solidFill>
          <a:latin typeface="+mn-lt"/>
          <a:ea typeface="+mn-ea"/>
          <a:cs typeface="+mn-cs"/>
        </a:defRPr>
      </a:lvl4pPr>
      <a:lvl5pPr marL="2050405" indent="-227823" algn="l" defTabSz="911291" rtl="0" eaLnBrk="1" latinLnBrk="0" hangingPunct="1">
        <a:spcBef>
          <a:spcPct val="20000"/>
        </a:spcBef>
        <a:buFont typeface="Arial" pitchFamily="34" charset="0"/>
        <a:buChar char="»"/>
        <a:defRPr sz="1993" kern="1200">
          <a:solidFill>
            <a:schemeClr val="tx1"/>
          </a:solidFill>
          <a:latin typeface="+mn-lt"/>
          <a:ea typeface="+mn-ea"/>
          <a:cs typeface="+mn-cs"/>
        </a:defRPr>
      </a:lvl5pPr>
      <a:lvl6pPr marL="2506050" indent="-227823" algn="l" defTabSz="911291" rtl="0" eaLnBrk="1" latinLnBrk="0" hangingPunct="1">
        <a:spcBef>
          <a:spcPct val="20000"/>
        </a:spcBef>
        <a:buFont typeface="Arial" pitchFamily="34" charset="0"/>
        <a:buChar char="•"/>
        <a:defRPr sz="1993" kern="1200">
          <a:solidFill>
            <a:schemeClr val="tx1"/>
          </a:solidFill>
          <a:latin typeface="+mn-lt"/>
          <a:ea typeface="+mn-ea"/>
          <a:cs typeface="+mn-cs"/>
        </a:defRPr>
      </a:lvl6pPr>
      <a:lvl7pPr marL="2961696" indent="-227823" algn="l" defTabSz="911291" rtl="0" eaLnBrk="1" latinLnBrk="0" hangingPunct="1">
        <a:spcBef>
          <a:spcPct val="20000"/>
        </a:spcBef>
        <a:buFont typeface="Arial" pitchFamily="34" charset="0"/>
        <a:buChar char="•"/>
        <a:defRPr sz="1993" kern="1200">
          <a:solidFill>
            <a:schemeClr val="tx1"/>
          </a:solidFill>
          <a:latin typeface="+mn-lt"/>
          <a:ea typeface="+mn-ea"/>
          <a:cs typeface="+mn-cs"/>
        </a:defRPr>
      </a:lvl7pPr>
      <a:lvl8pPr marL="3417341" indent="-227823" algn="l" defTabSz="911291" rtl="0" eaLnBrk="1" latinLnBrk="0" hangingPunct="1">
        <a:spcBef>
          <a:spcPct val="20000"/>
        </a:spcBef>
        <a:buFont typeface="Arial" pitchFamily="34" charset="0"/>
        <a:buChar char="•"/>
        <a:defRPr sz="1993" kern="1200">
          <a:solidFill>
            <a:schemeClr val="tx1"/>
          </a:solidFill>
          <a:latin typeface="+mn-lt"/>
          <a:ea typeface="+mn-ea"/>
          <a:cs typeface="+mn-cs"/>
        </a:defRPr>
      </a:lvl8pPr>
      <a:lvl9pPr marL="3872987" indent="-227823" algn="l" defTabSz="911291" rtl="0" eaLnBrk="1" latinLnBrk="0" hangingPunct="1">
        <a:spcBef>
          <a:spcPct val="20000"/>
        </a:spcBef>
        <a:buFont typeface="Arial" pitchFamily="34" charset="0"/>
        <a:buChar char="•"/>
        <a:defRPr sz="1993" kern="1200">
          <a:solidFill>
            <a:schemeClr val="tx1"/>
          </a:solidFill>
          <a:latin typeface="+mn-lt"/>
          <a:ea typeface="+mn-ea"/>
          <a:cs typeface="+mn-cs"/>
        </a:defRPr>
      </a:lvl9pPr>
    </p:bodyStyle>
    <p:otherStyle>
      <a:defPPr>
        <a:defRPr lang="zh-CN"/>
      </a:defPPr>
      <a:lvl1pPr marL="0" algn="l" defTabSz="911291" rtl="0" eaLnBrk="1" latinLnBrk="0" hangingPunct="1">
        <a:defRPr sz="1794" kern="1200">
          <a:solidFill>
            <a:schemeClr val="tx1"/>
          </a:solidFill>
          <a:latin typeface="+mn-lt"/>
          <a:ea typeface="+mn-ea"/>
          <a:cs typeface="+mn-cs"/>
        </a:defRPr>
      </a:lvl1pPr>
      <a:lvl2pPr marL="455646" algn="l" defTabSz="911291" rtl="0" eaLnBrk="1" latinLnBrk="0" hangingPunct="1">
        <a:defRPr sz="1794" kern="1200">
          <a:solidFill>
            <a:schemeClr val="tx1"/>
          </a:solidFill>
          <a:latin typeface="+mn-lt"/>
          <a:ea typeface="+mn-ea"/>
          <a:cs typeface="+mn-cs"/>
        </a:defRPr>
      </a:lvl2pPr>
      <a:lvl3pPr marL="911291" algn="l" defTabSz="911291" rtl="0" eaLnBrk="1" latinLnBrk="0" hangingPunct="1">
        <a:defRPr sz="1794" kern="1200">
          <a:solidFill>
            <a:schemeClr val="tx1"/>
          </a:solidFill>
          <a:latin typeface="+mn-lt"/>
          <a:ea typeface="+mn-ea"/>
          <a:cs typeface="+mn-cs"/>
        </a:defRPr>
      </a:lvl3pPr>
      <a:lvl4pPr marL="1366937" algn="l" defTabSz="911291" rtl="0" eaLnBrk="1" latinLnBrk="0" hangingPunct="1">
        <a:defRPr sz="1794" kern="1200">
          <a:solidFill>
            <a:schemeClr val="tx1"/>
          </a:solidFill>
          <a:latin typeface="+mn-lt"/>
          <a:ea typeface="+mn-ea"/>
          <a:cs typeface="+mn-cs"/>
        </a:defRPr>
      </a:lvl4pPr>
      <a:lvl5pPr marL="1822582" algn="l" defTabSz="911291" rtl="0" eaLnBrk="1" latinLnBrk="0" hangingPunct="1">
        <a:defRPr sz="1794" kern="1200">
          <a:solidFill>
            <a:schemeClr val="tx1"/>
          </a:solidFill>
          <a:latin typeface="+mn-lt"/>
          <a:ea typeface="+mn-ea"/>
          <a:cs typeface="+mn-cs"/>
        </a:defRPr>
      </a:lvl5pPr>
      <a:lvl6pPr marL="2278228" algn="l" defTabSz="911291" rtl="0" eaLnBrk="1" latinLnBrk="0" hangingPunct="1">
        <a:defRPr sz="1794" kern="1200">
          <a:solidFill>
            <a:schemeClr val="tx1"/>
          </a:solidFill>
          <a:latin typeface="+mn-lt"/>
          <a:ea typeface="+mn-ea"/>
          <a:cs typeface="+mn-cs"/>
        </a:defRPr>
      </a:lvl6pPr>
      <a:lvl7pPr marL="2733873" algn="l" defTabSz="911291" rtl="0" eaLnBrk="1" latinLnBrk="0" hangingPunct="1">
        <a:defRPr sz="1794" kern="1200">
          <a:solidFill>
            <a:schemeClr val="tx1"/>
          </a:solidFill>
          <a:latin typeface="+mn-lt"/>
          <a:ea typeface="+mn-ea"/>
          <a:cs typeface="+mn-cs"/>
        </a:defRPr>
      </a:lvl7pPr>
      <a:lvl8pPr marL="3189519" algn="l" defTabSz="911291" rtl="0" eaLnBrk="1" latinLnBrk="0" hangingPunct="1">
        <a:defRPr sz="1794" kern="1200">
          <a:solidFill>
            <a:schemeClr val="tx1"/>
          </a:solidFill>
          <a:latin typeface="+mn-lt"/>
          <a:ea typeface="+mn-ea"/>
          <a:cs typeface="+mn-cs"/>
        </a:defRPr>
      </a:lvl8pPr>
      <a:lvl9pPr marL="3645164" algn="l" defTabSz="911291" rtl="0" eaLnBrk="1" latinLnBrk="0" hangingPunct="1">
        <a:defRPr sz="1794"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ags" Target="../tags/tag166.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image" Target="../media/image3.png" /><Relationship Id="rId8" Type="http://schemas.openxmlformats.org/officeDocument/2006/relationships/tags" Target="../tags/tag18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1.xml" /><Relationship Id="rId11" Type="http://schemas.openxmlformats.org/officeDocument/2006/relationships/tags" Target="../tags/tag192.xml" /><Relationship Id="rId12" Type="http://schemas.openxmlformats.org/officeDocument/2006/relationships/tags" Target="../tags/tag193.xml" /><Relationship Id="rId13" Type="http://schemas.openxmlformats.org/officeDocument/2006/relationships/tags" Target="../tags/tag194.xml" /><Relationship Id="rId14" Type="http://schemas.openxmlformats.org/officeDocument/2006/relationships/tags" Target="../tags/tag195.xml" /><Relationship Id="rId15" Type="http://schemas.openxmlformats.org/officeDocument/2006/relationships/tags" Target="../tags/tag196.xml" /><Relationship Id="rId16" Type="http://schemas.openxmlformats.org/officeDocument/2006/relationships/tags" Target="../tags/tag197.xml" /><Relationship Id="rId17" Type="http://schemas.openxmlformats.org/officeDocument/2006/relationships/tags" Target="../tags/tag198.xml" /><Relationship Id="rId18" Type="http://schemas.openxmlformats.org/officeDocument/2006/relationships/tags" Target="../tags/tag199.xml" /><Relationship Id="rId19" Type="http://schemas.openxmlformats.org/officeDocument/2006/relationships/tags" Target="../tags/tag200.xml" /><Relationship Id="rId2" Type="http://schemas.openxmlformats.org/officeDocument/2006/relationships/tags" Target="../tags/tag183.xml" /><Relationship Id="rId20" Type="http://schemas.openxmlformats.org/officeDocument/2006/relationships/tags" Target="../tags/tag201.xml" /><Relationship Id="rId21" Type="http://schemas.openxmlformats.org/officeDocument/2006/relationships/tags" Target="../tags/tag202.xml" /><Relationship Id="rId22" Type="http://schemas.openxmlformats.org/officeDocument/2006/relationships/tags" Target="../tags/tag203.xml" /><Relationship Id="rId23" Type="http://schemas.openxmlformats.org/officeDocument/2006/relationships/tags" Target="../tags/tag204.xml" /><Relationship Id="rId24" Type="http://schemas.openxmlformats.org/officeDocument/2006/relationships/tags" Target="../tags/tag205.xml" /><Relationship Id="rId25" Type="http://schemas.openxmlformats.org/officeDocument/2006/relationships/tags" Target="../tags/tag206.xml" /><Relationship Id="rId26" Type="http://schemas.openxmlformats.org/officeDocument/2006/relationships/tags" Target="../tags/tag207.xml" /><Relationship Id="rId27" Type="http://schemas.openxmlformats.org/officeDocument/2006/relationships/tags" Target="../tags/tag208.xml" /><Relationship Id="rId28" Type="http://schemas.openxmlformats.org/officeDocument/2006/relationships/tags" Target="../tags/tag209.x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tags" Target="../tags/tag187.xml" /><Relationship Id="rId7" Type="http://schemas.openxmlformats.org/officeDocument/2006/relationships/tags" Target="../tags/tag188.xml" /><Relationship Id="rId8" Type="http://schemas.openxmlformats.org/officeDocument/2006/relationships/tags" Target="../tags/tag189.xml" /><Relationship Id="rId9" Type="http://schemas.openxmlformats.org/officeDocument/2006/relationships/tags" Target="../tags/tag19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tags" Target="../tags/tag220.xml" /><Relationship Id="rId13" Type="http://schemas.openxmlformats.org/officeDocument/2006/relationships/tags" Target="../tags/tag221.xml" /><Relationship Id="rId14" Type="http://schemas.openxmlformats.org/officeDocument/2006/relationships/tags" Target="../tags/tag222.xml" /><Relationship Id="rId15" Type="http://schemas.openxmlformats.org/officeDocument/2006/relationships/tags" Target="../tags/tag223.xml" /><Relationship Id="rId16" Type="http://schemas.openxmlformats.org/officeDocument/2006/relationships/tags" Target="../tags/tag224.xml" /><Relationship Id="rId17" Type="http://schemas.openxmlformats.org/officeDocument/2006/relationships/tags" Target="../tags/tag225.xml" /><Relationship Id="rId18" Type="http://schemas.openxmlformats.org/officeDocument/2006/relationships/tags" Target="../tags/tag226.xml" /><Relationship Id="rId19" Type="http://schemas.openxmlformats.org/officeDocument/2006/relationships/tags" Target="../tags/tag227.xml" /><Relationship Id="rId2" Type="http://schemas.openxmlformats.org/officeDocument/2006/relationships/tags" Target="../tags/tag210.xml" /><Relationship Id="rId20" Type="http://schemas.openxmlformats.org/officeDocument/2006/relationships/tags" Target="../tags/tag228.xml" /><Relationship Id="rId21" Type="http://schemas.openxmlformats.org/officeDocument/2006/relationships/tags" Target="../tags/tag229.xml" /><Relationship Id="rId22" Type="http://schemas.openxmlformats.org/officeDocument/2006/relationships/tags" Target="../tags/tag230.xml" /><Relationship Id="rId23" Type="http://schemas.openxmlformats.org/officeDocument/2006/relationships/tags" Target="../tags/tag231.xml" /><Relationship Id="rId24" Type="http://schemas.openxmlformats.org/officeDocument/2006/relationships/tags" Target="../tags/tag232.xml" /><Relationship Id="rId25" Type="http://schemas.openxmlformats.org/officeDocument/2006/relationships/tags" Target="../tags/tag233.xml" /><Relationship Id="rId26" Type="http://schemas.openxmlformats.org/officeDocument/2006/relationships/tags" Target="../tags/tag234.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tags" Target="../tags/tag2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3.xml" /><Relationship Id="rId11" Type="http://schemas.openxmlformats.org/officeDocument/2006/relationships/tags" Target="../tags/tag244.xml" /><Relationship Id="rId12" Type="http://schemas.openxmlformats.org/officeDocument/2006/relationships/tags" Target="../tags/tag245.xml" /><Relationship Id="rId13" Type="http://schemas.openxmlformats.org/officeDocument/2006/relationships/tags" Target="../tags/tag246.xml" /><Relationship Id="rId14" Type="http://schemas.openxmlformats.org/officeDocument/2006/relationships/tags" Target="../tags/tag247.xml" /><Relationship Id="rId15" Type="http://schemas.openxmlformats.org/officeDocument/2006/relationships/tags" Target="../tags/tag248.xml" /><Relationship Id="rId16" Type="http://schemas.openxmlformats.org/officeDocument/2006/relationships/image" Target="../media/image4.png" /><Relationship Id="rId17" Type="http://schemas.openxmlformats.org/officeDocument/2006/relationships/tags" Target="../tags/tag249.xml" /><Relationship Id="rId18" Type="http://schemas.openxmlformats.org/officeDocument/2006/relationships/tags" Target="../tags/tag250.xml" /><Relationship Id="rId19" Type="http://schemas.openxmlformats.org/officeDocument/2006/relationships/tags" Target="../tags/tag251.xml" /><Relationship Id="rId2" Type="http://schemas.openxmlformats.org/officeDocument/2006/relationships/tags" Target="../tags/tag235.xml" /><Relationship Id="rId20" Type="http://schemas.openxmlformats.org/officeDocument/2006/relationships/tags" Target="../tags/tag252.xml" /><Relationship Id="rId21" Type="http://schemas.openxmlformats.org/officeDocument/2006/relationships/tags" Target="../tags/tag253.xml" /><Relationship Id="rId22" Type="http://schemas.openxmlformats.org/officeDocument/2006/relationships/tags" Target="../tags/tag254.xml" /><Relationship Id="rId23" Type="http://schemas.openxmlformats.org/officeDocument/2006/relationships/tags" Target="../tags/tag255.xml" /><Relationship Id="rId24" Type="http://schemas.openxmlformats.org/officeDocument/2006/relationships/tags" Target="../tags/tag256.xml" /><Relationship Id="rId25" Type="http://schemas.openxmlformats.org/officeDocument/2006/relationships/tags" Target="../tags/tag257.xml" /><Relationship Id="rId26" Type="http://schemas.openxmlformats.org/officeDocument/2006/relationships/tags" Target="../tags/tag258.xml" /><Relationship Id="rId27" Type="http://schemas.openxmlformats.org/officeDocument/2006/relationships/tags" Target="../tags/tag259.xml" /><Relationship Id="rId28" Type="http://schemas.openxmlformats.org/officeDocument/2006/relationships/tags" Target="../tags/tag260.xml" /><Relationship Id="rId29" Type="http://schemas.openxmlformats.org/officeDocument/2006/relationships/tags" Target="../tags/tag261.xml" /><Relationship Id="rId3" Type="http://schemas.openxmlformats.org/officeDocument/2006/relationships/tags" Target="../tags/tag236.xml" /><Relationship Id="rId30" Type="http://schemas.openxmlformats.org/officeDocument/2006/relationships/tags" Target="../tags/tag262.xml" /><Relationship Id="rId31" Type="http://schemas.openxmlformats.org/officeDocument/2006/relationships/tags" Target="../tags/tag263.xml" /><Relationship Id="rId32" Type="http://schemas.openxmlformats.org/officeDocument/2006/relationships/tags" Target="../tags/tag264.xml" /><Relationship Id="rId33" Type="http://schemas.openxmlformats.org/officeDocument/2006/relationships/tags" Target="../tags/tag265.xml" /><Relationship Id="rId34" Type="http://schemas.openxmlformats.org/officeDocument/2006/relationships/tags" Target="../tags/tag266.xml" /><Relationship Id="rId35" Type="http://schemas.openxmlformats.org/officeDocument/2006/relationships/tags" Target="../tags/tag267.xml" /><Relationship Id="rId36" Type="http://schemas.openxmlformats.org/officeDocument/2006/relationships/tags" Target="../tags/tag268.xml" /><Relationship Id="rId37" Type="http://schemas.openxmlformats.org/officeDocument/2006/relationships/tags" Target="../tags/tag269.xml" /><Relationship Id="rId4" Type="http://schemas.openxmlformats.org/officeDocument/2006/relationships/tags" Target="../tags/tag237.xml" /><Relationship Id="rId5" Type="http://schemas.openxmlformats.org/officeDocument/2006/relationships/tags" Target="../tags/tag238.xml" /><Relationship Id="rId6" Type="http://schemas.openxmlformats.org/officeDocument/2006/relationships/tags" Target="../tags/tag239.xml" /><Relationship Id="rId7" Type="http://schemas.openxmlformats.org/officeDocument/2006/relationships/tags" Target="../tags/tag240.xml" /><Relationship Id="rId8" Type="http://schemas.openxmlformats.org/officeDocument/2006/relationships/tags" Target="../tags/tag241.xml" /><Relationship Id="rId9" Type="http://schemas.openxmlformats.org/officeDocument/2006/relationships/tags" Target="../tags/tag24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70.xml" /><Relationship Id="rId3" Type="http://schemas.openxmlformats.org/officeDocument/2006/relationships/tags" Target="../tags/tag271.xml"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tags" Target="../tags/tag274.xml" /><Relationship Id="rId7" Type="http://schemas.openxmlformats.org/officeDocument/2006/relationships/tags" Target="../tags/tag275.xml" /><Relationship Id="rId8" Type="http://schemas.openxmlformats.org/officeDocument/2006/relationships/tags" Target="../tags/tag27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5.xml" /><Relationship Id="rId11" Type="http://schemas.openxmlformats.org/officeDocument/2006/relationships/tags" Target="../tags/tag286.xml" /><Relationship Id="rId12" Type="http://schemas.openxmlformats.org/officeDocument/2006/relationships/tags" Target="../tags/tag287.xml" /><Relationship Id="rId13" Type="http://schemas.openxmlformats.org/officeDocument/2006/relationships/tags" Target="../tags/tag288.xml" /><Relationship Id="rId14" Type="http://schemas.openxmlformats.org/officeDocument/2006/relationships/tags" Target="../tags/tag289.xml" /><Relationship Id="rId15" Type="http://schemas.openxmlformats.org/officeDocument/2006/relationships/tags" Target="../tags/tag290.xml" /><Relationship Id="rId16" Type="http://schemas.openxmlformats.org/officeDocument/2006/relationships/tags" Target="../tags/tag291.xml" /><Relationship Id="rId17" Type="http://schemas.openxmlformats.org/officeDocument/2006/relationships/tags" Target="../tags/tag292.xml" /><Relationship Id="rId2" Type="http://schemas.openxmlformats.org/officeDocument/2006/relationships/tags" Target="../tags/tag277.xml" /><Relationship Id="rId3" Type="http://schemas.openxmlformats.org/officeDocument/2006/relationships/tags" Target="../tags/tag278.xml"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tags" Target="../tags/tag281.xml" /><Relationship Id="rId7" Type="http://schemas.openxmlformats.org/officeDocument/2006/relationships/tags" Target="../tags/tag282.xml" /><Relationship Id="rId8" Type="http://schemas.openxmlformats.org/officeDocument/2006/relationships/tags" Target="../tags/tag283.xml" /><Relationship Id="rId9" Type="http://schemas.openxmlformats.org/officeDocument/2006/relationships/tags" Target="../tags/tag28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1.xml" /><Relationship Id="rId11" Type="http://schemas.openxmlformats.org/officeDocument/2006/relationships/tags" Target="../tags/tag302.xml" /><Relationship Id="rId2" Type="http://schemas.openxmlformats.org/officeDocument/2006/relationships/tags" Target="../tags/tag293.xml" /><Relationship Id="rId3" Type="http://schemas.openxmlformats.org/officeDocument/2006/relationships/tags" Target="../tags/tag294.xml" /><Relationship Id="rId4" Type="http://schemas.openxmlformats.org/officeDocument/2006/relationships/tags" Target="../tags/tag295.xml" /><Relationship Id="rId5" Type="http://schemas.openxmlformats.org/officeDocument/2006/relationships/tags" Target="../tags/tag296.xml" /><Relationship Id="rId6" Type="http://schemas.openxmlformats.org/officeDocument/2006/relationships/tags" Target="../tags/tag297.xml" /><Relationship Id="rId7" Type="http://schemas.openxmlformats.org/officeDocument/2006/relationships/tags" Target="../tags/tag298.xml" /><Relationship Id="rId8" Type="http://schemas.openxmlformats.org/officeDocument/2006/relationships/tags" Target="../tags/tag299.xml" /><Relationship Id="rId9" Type="http://schemas.openxmlformats.org/officeDocument/2006/relationships/tags" Target="../tags/tag30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03.xml" /><Relationship Id="rId3" Type="http://schemas.openxmlformats.org/officeDocument/2006/relationships/tags" Target="../tags/tag304.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09.xml" /><Relationship Id="rId3" Type="http://schemas.openxmlformats.org/officeDocument/2006/relationships/tags" Target="../tags/tag310.xml" /><Relationship Id="rId4" Type="http://schemas.openxmlformats.org/officeDocument/2006/relationships/tags" Target="../tags/tag311.xml" /><Relationship Id="rId5" Type="http://schemas.openxmlformats.org/officeDocument/2006/relationships/tags" Target="../tags/tag312.xml" /><Relationship Id="rId6" Type="http://schemas.openxmlformats.org/officeDocument/2006/relationships/tags" Target="../tags/tag3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6.xml" /><Relationship Id="rId10" Type="http://schemas.openxmlformats.org/officeDocument/2006/relationships/tags" Target="../tags/tag322.xml" /><Relationship Id="rId11" Type="http://schemas.openxmlformats.org/officeDocument/2006/relationships/tags" Target="../tags/tag323.xml" /><Relationship Id="rId12" Type="http://schemas.openxmlformats.org/officeDocument/2006/relationships/tags" Target="../tags/tag324.xml" /><Relationship Id="rId2" Type="http://schemas.openxmlformats.org/officeDocument/2006/relationships/tags" Target="../tags/tag314.xml" /><Relationship Id="rId3" Type="http://schemas.openxmlformats.org/officeDocument/2006/relationships/tags" Target="../tags/tag315.xml" /><Relationship Id="rId4" Type="http://schemas.openxmlformats.org/officeDocument/2006/relationships/tags" Target="../tags/tag316.xml" /><Relationship Id="rId5" Type="http://schemas.openxmlformats.org/officeDocument/2006/relationships/tags" Target="../tags/tag317.xml" /><Relationship Id="rId6" Type="http://schemas.openxmlformats.org/officeDocument/2006/relationships/tags" Target="../tags/tag318.xml" /><Relationship Id="rId7" Type="http://schemas.openxmlformats.org/officeDocument/2006/relationships/tags" Target="../tags/tag319.xml" /><Relationship Id="rId8" Type="http://schemas.openxmlformats.org/officeDocument/2006/relationships/tags" Target="../tags/tag320.xml" /><Relationship Id="rId9" Type="http://schemas.openxmlformats.org/officeDocument/2006/relationships/tags" Target="../tags/tag3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7.xml" /><Relationship Id="rId10" Type="http://schemas.openxmlformats.org/officeDocument/2006/relationships/tags" Target="../tags/tag333.xml" /><Relationship Id="rId11" Type="http://schemas.openxmlformats.org/officeDocument/2006/relationships/tags" Target="../tags/tag334.xml" /><Relationship Id="rId12" Type="http://schemas.openxmlformats.org/officeDocument/2006/relationships/tags" Target="../tags/tag335.xml" /><Relationship Id="rId2" Type="http://schemas.openxmlformats.org/officeDocument/2006/relationships/tags" Target="../tags/tag325.xml" /><Relationship Id="rId3" Type="http://schemas.openxmlformats.org/officeDocument/2006/relationships/tags" Target="../tags/tag326.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tags" Target="../tags/tag329.xml" /><Relationship Id="rId7" Type="http://schemas.openxmlformats.org/officeDocument/2006/relationships/tags" Target="../tags/tag330.xml" /><Relationship Id="rId8" Type="http://schemas.openxmlformats.org/officeDocument/2006/relationships/tags" Target="../tags/tag331.xml" /><Relationship Id="rId9" Type="http://schemas.openxmlformats.org/officeDocument/2006/relationships/tags" Target="../tags/tag33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2.xml" /><Relationship Id="rId3" Type="http://schemas.openxmlformats.org/officeDocument/2006/relationships/tags" Target="../tags/tag340.xml"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tags" Target="../tags/tag34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2.xml" /><Relationship Id="rId11" Type="http://schemas.openxmlformats.org/officeDocument/2006/relationships/tags" Target="../tags/tag353.xml" /><Relationship Id="rId12" Type="http://schemas.openxmlformats.org/officeDocument/2006/relationships/tags" Target="../tags/tag354.xml" /><Relationship Id="rId13" Type="http://schemas.openxmlformats.org/officeDocument/2006/relationships/tags" Target="../tags/tag355.xml" /><Relationship Id="rId14" Type="http://schemas.openxmlformats.org/officeDocument/2006/relationships/tags" Target="../tags/tag356.xml" /><Relationship Id="rId15" Type="http://schemas.openxmlformats.org/officeDocument/2006/relationships/tags" Target="../tags/tag357.xml" /><Relationship Id="rId16" Type="http://schemas.openxmlformats.org/officeDocument/2006/relationships/tags" Target="../tags/tag358.xml" /><Relationship Id="rId17" Type="http://schemas.openxmlformats.org/officeDocument/2006/relationships/tags" Target="../tags/tag359.xml" /><Relationship Id="rId18" Type="http://schemas.openxmlformats.org/officeDocument/2006/relationships/tags" Target="../tags/tag360.xml" /><Relationship Id="rId19" Type="http://schemas.openxmlformats.org/officeDocument/2006/relationships/tags" Target="../tags/tag361.xml" /><Relationship Id="rId2" Type="http://schemas.openxmlformats.org/officeDocument/2006/relationships/tags" Target="../tags/tag344.xml" /><Relationship Id="rId20" Type="http://schemas.openxmlformats.org/officeDocument/2006/relationships/tags" Target="../tags/tag362.xml" /><Relationship Id="rId21" Type="http://schemas.openxmlformats.org/officeDocument/2006/relationships/tags" Target="../tags/tag363.xml" /><Relationship Id="rId22" Type="http://schemas.openxmlformats.org/officeDocument/2006/relationships/tags" Target="../tags/tag364.xml" /><Relationship Id="rId23" Type="http://schemas.openxmlformats.org/officeDocument/2006/relationships/tags" Target="../tags/tag365.xml" /><Relationship Id="rId24" Type="http://schemas.openxmlformats.org/officeDocument/2006/relationships/tags" Target="../tags/tag366.xml" /><Relationship Id="rId25" Type="http://schemas.openxmlformats.org/officeDocument/2006/relationships/tags" Target="../tags/tag367.xml" /><Relationship Id="rId26" Type="http://schemas.openxmlformats.org/officeDocument/2006/relationships/tags" Target="../tags/tag368.xml" /><Relationship Id="rId3" Type="http://schemas.openxmlformats.org/officeDocument/2006/relationships/tags" Target="../tags/tag345.xml" /><Relationship Id="rId4" Type="http://schemas.openxmlformats.org/officeDocument/2006/relationships/tags" Target="../tags/tag346.xml" /><Relationship Id="rId5" Type="http://schemas.openxmlformats.org/officeDocument/2006/relationships/tags" Target="../tags/tag347.xml" /><Relationship Id="rId6" Type="http://schemas.openxmlformats.org/officeDocument/2006/relationships/tags" Target="../tags/tag348.xml" /><Relationship Id="rId7" Type="http://schemas.openxmlformats.org/officeDocument/2006/relationships/tags" Target="../tags/tag349.xml" /><Relationship Id="rId8" Type="http://schemas.openxmlformats.org/officeDocument/2006/relationships/tags" Target="../tags/tag350.xml" /><Relationship Id="rId9" Type="http://schemas.openxmlformats.org/officeDocument/2006/relationships/tags" Target="../tags/tag35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369.xml" /><Relationship Id="rId3" Type="http://schemas.openxmlformats.org/officeDocument/2006/relationships/tags" Target="../tags/tag370.xml" /><Relationship Id="rId4" Type="http://schemas.openxmlformats.org/officeDocument/2006/relationships/hyperlink" Target="https://d.book118.com/828004016051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3319" name="文本框 71686"/>
          <p:cNvSpPr txBox="1">
            <a:spLocks noChangeArrowheads="1"/>
          </p:cNvSpPr>
          <p:nvPr>
            <p:custDataLst>
              <p:tags r:id="rId3"/>
            </p:custDataLst>
          </p:nvPr>
        </p:nvSpPr>
        <p:spPr bwMode="auto">
          <a:xfrm>
            <a:off x="1" y="11570"/>
            <a:ext cx="12192635" cy="2667494"/>
          </a:xfrm>
          <a:prstGeom prst="rect">
            <a:avLst/>
          </a:prstGeom>
          <a:noFill/>
          <a:ln w="9525">
            <a:noFill/>
            <a:miter lim="800000"/>
          </a:ln>
          <a:extLst>
            <a:ext uri="{909E8E84-426E-40DD-AFC4-6F175D3DCCD1}">
              <a14:hiddenFill xmlns:a14="http://schemas.microsoft.com/office/drawing/2010/main">
                <a:solidFill>
                  <a:schemeClr val="tx2">
                    <a:lumMod val="10000"/>
                    <a:lumOff val="90000"/>
                  </a:schemeClr>
                </a:solidFill>
              </a14:hiddenFill>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50000"/>
              </a:spcBef>
            </a:pPr>
            <a:r>
              <a:rPr lang="zh-CN" altLang="en-US" sz="4784" b="1">
                <a:latin typeface="微软雅黑" panose="020b0503020204020204" pitchFamily="34" charset="-122"/>
                <a:ea typeface="微软雅黑" panose="020b0503020204020204" pitchFamily="34" charset="-122"/>
                <a:cs typeface="方正粗黑宋简体" panose="02000000000000000000" charset="-122"/>
                <a:sym typeface="+mn-lt"/>
              </a:rPr>
              <a:t>第二单元 </a:t>
            </a:r>
            <a:r>
              <a:rPr lang="en-US" altLang="zh-CN" sz="4784" b="1">
                <a:latin typeface="微软雅黑" panose="020b0503020204020204" pitchFamily="34" charset="-122"/>
                <a:ea typeface="微软雅黑" panose="020b0503020204020204" pitchFamily="34" charset="-122"/>
                <a:cs typeface="方正粗黑宋简体" panose="02000000000000000000" charset="-122"/>
                <a:sym typeface="+mn-lt"/>
              </a:rPr>
              <a:t> </a:t>
            </a:r>
            <a:r>
              <a:rPr lang="zh-CN" altLang="en-US" sz="4784" b="1">
                <a:latin typeface="微软雅黑" panose="020b0503020204020204" pitchFamily="34" charset="-122"/>
                <a:ea typeface="微软雅黑" panose="020b0503020204020204" pitchFamily="34" charset="-122"/>
                <a:cs typeface="方正粗黑宋简体" panose="02000000000000000000" charset="-122"/>
                <a:sym typeface="+mn-lt"/>
              </a:rPr>
              <a:t>遵循逻辑思维规则</a:t>
            </a:r>
            <a:endParaRPr lang="zh-CN" altLang="en-US" sz="4784" b="1">
              <a:latin typeface="微软雅黑" panose="020b0503020204020204" pitchFamily="34" charset="-122"/>
              <a:ea typeface="微软雅黑" panose="020b0503020204020204" pitchFamily="34" charset="-122"/>
              <a:cs typeface="方正粗黑宋简体" panose="02000000000000000000" charset="-122"/>
              <a:sym typeface="+mn-lt"/>
            </a:endParaRPr>
          </a:p>
          <a:p>
            <a:pPr algn="ctr">
              <a:lnSpc>
                <a:spcPct val="150000"/>
              </a:lnSpc>
              <a:spcBef>
                <a:spcPct val="50000"/>
              </a:spcBef>
            </a:pPr>
            <a:r>
              <a:rPr lang="zh-CN" altLang="en-US" sz="4784" b="1">
                <a:latin typeface="Arial" pitchFamily="34" charset="0"/>
                <a:ea typeface="微软雅黑" panose="020b0503020204020204" pitchFamily="34" charset="-122"/>
                <a:sym typeface="+mn-ea"/>
              </a:rPr>
              <a:t>第四课   准确把握概念</a:t>
            </a:r>
          </a:p>
        </p:txBody>
      </p:sp>
      <p:sp>
        <p:nvSpPr>
          <p:cNvPr id="5" name="文本框 4"/>
          <p:cNvSpPr txBox="1"/>
          <p:nvPr>
            <p:custDataLst>
              <p:tags r:id="rId4"/>
            </p:custDataLst>
          </p:nvPr>
        </p:nvSpPr>
        <p:spPr>
          <a:xfrm>
            <a:off x="27306" y="3678331"/>
            <a:ext cx="12192635" cy="827145"/>
          </a:xfrm>
          <a:prstGeom prst="rect">
            <a:avLst/>
          </a:prstGeom>
          <a:solidFill>
            <a:schemeClr val="accent2"/>
          </a:solidFill>
          <a:ln>
            <a:no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r>
              <a:rPr lang="en-US" altLang="zh-CN" sz="4784" b="1">
                <a:solidFill>
                  <a:schemeClr val="bg1"/>
                </a:solidFill>
                <a:latin typeface="Arial" pitchFamily="34" charset="0"/>
                <a:ea typeface="微软雅黑" panose="020b0503020204020204" pitchFamily="34" charset="-122"/>
                <a:sym typeface="+mn-ea"/>
              </a:rPr>
              <a:t>4.2   </a:t>
            </a:r>
            <a:r>
              <a:rPr lang="zh-CN" altLang="en-US" sz="4784" b="1">
                <a:solidFill>
                  <a:schemeClr val="bg1"/>
                </a:solidFill>
                <a:latin typeface="Arial" pitchFamily="34" charset="0"/>
                <a:ea typeface="微软雅黑" panose="020b0503020204020204" pitchFamily="34" charset="-122"/>
                <a:sym typeface="+mn-ea"/>
              </a:rPr>
              <a:t>明确概念的方法</a:t>
            </a:r>
          </a:p>
        </p:txBody>
      </p:sp>
      <p:sp>
        <p:nvSpPr>
          <p:cNvPr id="6" name="文本框 3"/>
          <p:cNvSpPr txBox="1"/>
          <p:nvPr>
            <p:custDataLst>
              <p:tags r:id="rId5"/>
            </p:custDataLst>
          </p:nvPr>
        </p:nvSpPr>
        <p:spPr>
          <a:xfrm>
            <a:off x="2662432" y="4910228"/>
            <a:ext cx="7059526" cy="131760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1291"/>
            <a:r>
              <a:rPr lang="zh-CN" altLang="en-US" sz="3986" b="1">
                <a:solidFill>
                  <a:srgbClr val="0000FF"/>
                </a:solidFill>
                <a:latin typeface="微软雅黑" panose="020b0503020204020204" pitchFamily="34" charset="-122"/>
                <a:ea typeface="微软雅黑" panose="020b0503020204020204" pitchFamily="34" charset="-122"/>
                <a:sym typeface="微软雅黑" panose="020b0503020204020204" pitchFamily="34" charset="-122"/>
              </a:rPr>
              <a:t>一、明确内涵的方法</a:t>
            </a:r>
          </a:p>
          <a:p>
            <a:pPr algn="ctr" defTabSz="911291"/>
            <a:r>
              <a:rPr lang="zh-CN" altLang="en-US" sz="3986" b="1">
                <a:solidFill>
                  <a:srgbClr val="0000FF"/>
                </a:solidFill>
                <a:latin typeface="微软雅黑" panose="020b0503020204020204" pitchFamily="34" charset="-122"/>
                <a:ea typeface="微软雅黑" panose="020b0503020204020204" pitchFamily="34" charset="-122"/>
                <a:sym typeface="微软雅黑" panose="020b0503020204020204" pitchFamily="34" charset="-122"/>
              </a:rPr>
              <a:t>二、明确外延的方法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81" name="矩形: 圆角 80"/>
          <p:cNvSpPr/>
          <p:nvPr>
            <p:custDataLst>
              <p:tags r:id="rId4"/>
            </p:custDataLst>
          </p:nvPr>
        </p:nvSpPr>
        <p:spPr>
          <a:xfrm>
            <a:off x="1998628" y="3216000"/>
            <a:ext cx="8190413" cy="1337228"/>
          </a:xfrm>
          <a:prstGeom prst="roundRect">
            <a:avLst>
              <a:gd name="adj" fmla="val 0"/>
            </a:avLst>
          </a:prstGeom>
          <a:solidFill>
            <a:srgbClr val="FF0000"/>
          </a:solidFill>
          <a:ln w="25400">
            <a:solidFill>
              <a:schemeClr val="bg1"/>
            </a:solidFill>
            <a:prstDash val="solid"/>
          </a:ln>
          <a:effectLst>
            <a:outerShdw blurRad="50800" dist="1143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7973" b="1">
                <a:solidFill>
                  <a:schemeClr val="bg1"/>
                </a:solidFill>
                <a:latin typeface="微软雅黑" panose="020b0503020204020204" pitchFamily="34" charset="-122"/>
                <a:ea typeface="微软雅黑" panose="020b0503020204020204" pitchFamily="34" charset="-122"/>
                <a:sym typeface="微软雅黑" panose="020b0503020204020204" pitchFamily="34" charset="-122"/>
              </a:rPr>
              <a:t>明确内涵的方法</a:t>
            </a:r>
            <a:endParaRPr lang="zh-CN" altLang="en-US" sz="7973">
              <a:solidFill>
                <a:schemeClr val="bg1"/>
              </a:solidFill>
            </a:endParaRPr>
          </a:p>
        </p:txBody>
      </p:sp>
      <p:sp>
        <p:nvSpPr>
          <p:cNvPr id="5" name="文本框 4"/>
          <p:cNvSpPr txBox="1"/>
          <p:nvPr>
            <p:custDataLst>
              <p:tags r:id="rId5"/>
            </p:custDataLst>
          </p:nvPr>
        </p:nvSpPr>
        <p:spPr>
          <a:xfrm>
            <a:off x="4167363" y="171788"/>
            <a:ext cx="3280181" cy="375754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3819" b="1">
                <a:solidFill>
                  <a:srgbClr val="FF0000"/>
                </a:solidFill>
              </a:rPr>
              <a:t>01</a:t>
            </a:r>
            <a:endParaRPr lang="zh-CN" altLang="en-US" sz="23819" b="1">
              <a:solidFill>
                <a:srgbClr val="FF0000"/>
              </a:solidFill>
            </a:endParaRPr>
          </a:p>
        </p:txBody>
      </p:sp>
    </p:spTree>
    <p:extLst>
      <p:ext uri="{BB962C8B-B14F-4D97-AF65-F5344CB8AC3E}">
        <p14:creationId xmlns:p14="http://schemas.microsoft.com/office/powerpoint/2010/main" val="2276660267"/>
      </p:ext>
    </p:extLst>
  </p:cSld>
  <p:clrMapOvr>
    <a:masterClrMapping/>
  </p:clrMapOvr>
  <p:transition spd="slow">
    <p:fad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408904" y="146681"/>
            <a:ext cx="2066877" cy="520209"/>
          </a:xfrm>
          <a:prstGeom prst="rect">
            <a:avLst/>
          </a:prstGeom>
          <a:solidFill>
            <a:srgbClr val="0070C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79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探究与分享</a:t>
            </a:r>
          </a:p>
        </p:txBody>
      </p:sp>
      <p:sp>
        <p:nvSpPr>
          <p:cNvPr id="4" name="文本框 3"/>
          <p:cNvSpPr txBox="1"/>
          <p:nvPr>
            <p:custDataLst>
              <p:tags r:id="rId4"/>
            </p:custDataLst>
          </p:nvPr>
        </p:nvSpPr>
        <p:spPr>
          <a:xfrm>
            <a:off x="388190" y="780493"/>
            <a:ext cx="8819946" cy="3183942"/>
          </a:xfrm>
          <a:custGeom>
            <a:gdLst>
              <a:gd name="connsiteX0" fmla="*/ 0 w 6229350"/>
              <a:gd name="connsiteY0" fmla="*/ 531492 h 3188888"/>
              <a:gd name="connsiteX1" fmla="*/ 531492 w 6229350"/>
              <a:gd name="connsiteY1" fmla="*/ 0 h 3188888"/>
              <a:gd name="connsiteX2" fmla="*/ 1053869 w 6229350"/>
              <a:gd name="connsiteY2" fmla="*/ 0 h 3188888"/>
              <a:gd name="connsiteX3" fmla="*/ 1679573 w 6229350"/>
              <a:gd name="connsiteY3" fmla="*/ 0 h 3188888"/>
              <a:gd name="connsiteX4" fmla="*/ 2201950 w 6229350"/>
              <a:gd name="connsiteY4" fmla="*/ 0 h 3188888"/>
              <a:gd name="connsiteX5" fmla="*/ 2827655 w 6229350"/>
              <a:gd name="connsiteY5" fmla="*/ 0 h 3188888"/>
              <a:gd name="connsiteX6" fmla="*/ 3505023 w 6229350"/>
              <a:gd name="connsiteY6" fmla="*/ 0 h 3188888"/>
              <a:gd name="connsiteX7" fmla="*/ 4079063 w 6229350"/>
              <a:gd name="connsiteY7" fmla="*/ 0 h 3188888"/>
              <a:gd name="connsiteX8" fmla="*/ 4498113 w 6229350"/>
              <a:gd name="connsiteY8" fmla="*/ 0 h 3188888"/>
              <a:gd name="connsiteX9" fmla="*/ 5072154 w 6229350"/>
              <a:gd name="connsiteY9" fmla="*/ 0 h 3188888"/>
              <a:gd name="connsiteX10" fmla="*/ 5697858 w 6229350"/>
              <a:gd name="connsiteY10" fmla="*/ 0 h 3188888"/>
              <a:gd name="connsiteX11" fmla="*/ 6229350 w 6229350"/>
              <a:gd name="connsiteY11" fmla="*/ 531492 h 3188888"/>
              <a:gd name="connsiteX12" fmla="*/ 6229350 w 6229350"/>
              <a:gd name="connsiteY12" fmla="*/ 1041709 h 3188888"/>
              <a:gd name="connsiteX13" fmla="*/ 6229350 w 6229350"/>
              <a:gd name="connsiteY13" fmla="*/ 1615703 h 3188888"/>
              <a:gd name="connsiteX14" fmla="*/ 6229350 w 6229350"/>
              <a:gd name="connsiteY14" fmla="*/ 2125920 h 3188888"/>
              <a:gd name="connsiteX15" fmla="*/ 6229350 w 6229350"/>
              <a:gd name="connsiteY15" fmla="*/ 2657396 h 3188888"/>
              <a:gd name="connsiteX16" fmla="*/ 5697858 w 6229350"/>
              <a:gd name="connsiteY16" fmla="*/ 3188888 h 3188888"/>
              <a:gd name="connsiteX17" fmla="*/ 5123817 w 6229350"/>
              <a:gd name="connsiteY17" fmla="*/ 3188888 h 3188888"/>
              <a:gd name="connsiteX18" fmla="*/ 4446449 w 6229350"/>
              <a:gd name="connsiteY18" fmla="*/ 3188888 h 3188888"/>
              <a:gd name="connsiteX19" fmla="*/ 3769081 w 6229350"/>
              <a:gd name="connsiteY19" fmla="*/ 3188888 h 3188888"/>
              <a:gd name="connsiteX20" fmla="*/ 3195041 w 6229350"/>
              <a:gd name="connsiteY20" fmla="*/ 3188888 h 3188888"/>
              <a:gd name="connsiteX21" fmla="*/ 2569336 w 6229350"/>
              <a:gd name="connsiteY21" fmla="*/ 3188888 h 3188888"/>
              <a:gd name="connsiteX22" fmla="*/ 1891968 w 6229350"/>
              <a:gd name="connsiteY22" fmla="*/ 3188888 h 3188888"/>
              <a:gd name="connsiteX23" fmla="*/ 1421255 w 6229350"/>
              <a:gd name="connsiteY23" fmla="*/ 3188888 h 3188888"/>
              <a:gd name="connsiteX24" fmla="*/ 531492 w 6229350"/>
              <a:gd name="connsiteY24" fmla="*/ 3188888 h 3188888"/>
              <a:gd name="connsiteX25" fmla="*/ 0 w 6229350"/>
              <a:gd name="connsiteY25" fmla="*/ 2657396 h 3188888"/>
              <a:gd name="connsiteX26" fmla="*/ 0 w 6229350"/>
              <a:gd name="connsiteY26" fmla="*/ 2104661 h 3188888"/>
              <a:gd name="connsiteX27" fmla="*/ 0 w 6229350"/>
              <a:gd name="connsiteY27" fmla="*/ 1636962 h 3188888"/>
              <a:gd name="connsiteX28" fmla="*/ 0 w 6229350"/>
              <a:gd name="connsiteY28" fmla="*/ 1126745 h 3188888"/>
              <a:gd name="connsiteX29" fmla="*/ 0 w 6229350"/>
              <a:gd name="connsiteY29" fmla="*/ 531492 h 31888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229350" h="3188888" extrusionOk="0">
                <a:moveTo>
                  <a:pt x="0" y="531492"/>
                </a:moveTo>
                <a:cubicBezTo>
                  <a:pt x="32413" y="239399"/>
                  <a:pt x="187133" y="-7131"/>
                  <a:pt x="531492" y="0"/>
                </a:cubicBezTo>
                <a:cubicBezTo>
                  <a:pt x="695520" y="-29697"/>
                  <a:pt x="949135" y="36594"/>
                  <a:pt x="1053869" y="0"/>
                </a:cubicBezTo>
                <a:cubicBezTo>
                  <a:pt x="1158603" y="-36594"/>
                  <a:pt x="1489481" y="35472"/>
                  <a:pt x="1679573" y="0"/>
                </a:cubicBezTo>
                <a:cubicBezTo>
                  <a:pt x="1869665" y="-35472"/>
                  <a:pt x="2013185" y="17784"/>
                  <a:pt x="2201950" y="0"/>
                </a:cubicBezTo>
                <a:cubicBezTo>
                  <a:pt x="2390715" y="-17784"/>
                  <a:pt x="2629172" y="5889"/>
                  <a:pt x="2827655" y="0"/>
                </a:cubicBezTo>
                <a:cubicBezTo>
                  <a:pt x="3026138" y="-5889"/>
                  <a:pt x="3180790" y="37786"/>
                  <a:pt x="3505023" y="0"/>
                </a:cubicBezTo>
                <a:cubicBezTo>
                  <a:pt x="3829256" y="-37786"/>
                  <a:pt x="3909175" y="21957"/>
                  <a:pt x="4079063" y="0"/>
                </a:cubicBezTo>
                <a:cubicBezTo>
                  <a:pt x="4248951" y="-21957"/>
                  <a:pt x="4411097" y="49272"/>
                  <a:pt x="4498113" y="0"/>
                </a:cubicBezTo>
                <a:cubicBezTo>
                  <a:pt x="4585129" y="-49272"/>
                  <a:pt x="4918101" y="29778"/>
                  <a:pt x="5072154" y="0"/>
                </a:cubicBezTo>
                <a:cubicBezTo>
                  <a:pt x="5226207" y="-29778"/>
                  <a:pt x="5460755" y="65946"/>
                  <a:pt x="5697858" y="0"/>
                </a:cubicBezTo>
                <a:cubicBezTo>
                  <a:pt x="5976597" y="13724"/>
                  <a:pt x="6210798" y="298773"/>
                  <a:pt x="6229350" y="531492"/>
                </a:cubicBezTo>
                <a:cubicBezTo>
                  <a:pt x="6241266" y="780659"/>
                  <a:pt x="6217897" y="873318"/>
                  <a:pt x="6229350" y="1041709"/>
                </a:cubicBezTo>
                <a:cubicBezTo>
                  <a:pt x="6240803" y="1210100"/>
                  <a:pt x="6167911" y="1478247"/>
                  <a:pt x="6229350" y="1615703"/>
                </a:cubicBezTo>
                <a:cubicBezTo>
                  <a:pt x="6290789" y="1753159"/>
                  <a:pt x="6184122" y="1927707"/>
                  <a:pt x="6229350" y="2125920"/>
                </a:cubicBezTo>
                <a:cubicBezTo>
                  <a:pt x="6274578" y="2324133"/>
                  <a:pt x="6210418" y="2431003"/>
                  <a:pt x="6229350" y="2657396"/>
                </a:cubicBezTo>
                <a:cubicBezTo>
                  <a:pt x="6190169" y="2882160"/>
                  <a:pt x="5956599" y="3206640"/>
                  <a:pt x="5697858" y="3188888"/>
                </a:cubicBezTo>
                <a:cubicBezTo>
                  <a:pt x="5577890" y="3200555"/>
                  <a:pt x="5292008" y="3176457"/>
                  <a:pt x="5123817" y="3188888"/>
                </a:cubicBezTo>
                <a:cubicBezTo>
                  <a:pt x="4955626" y="3201319"/>
                  <a:pt x="4588757" y="3129229"/>
                  <a:pt x="4446449" y="3188888"/>
                </a:cubicBezTo>
                <a:cubicBezTo>
                  <a:pt x="4304141" y="3248547"/>
                  <a:pt x="4000021" y="3186458"/>
                  <a:pt x="3769081" y="3188888"/>
                </a:cubicBezTo>
                <a:cubicBezTo>
                  <a:pt x="3538141" y="3191318"/>
                  <a:pt x="3441212" y="3129547"/>
                  <a:pt x="3195041" y="3188888"/>
                </a:cubicBezTo>
                <a:cubicBezTo>
                  <a:pt x="2948870" y="3248229"/>
                  <a:pt x="2724937" y="3127641"/>
                  <a:pt x="2569336" y="3188888"/>
                </a:cubicBezTo>
                <a:cubicBezTo>
                  <a:pt x="2413736" y="3250135"/>
                  <a:pt x="2053529" y="3172004"/>
                  <a:pt x="1891968" y="3188888"/>
                </a:cubicBezTo>
                <a:cubicBezTo>
                  <a:pt x="1730407" y="3205772"/>
                  <a:pt x="1587385" y="3146624"/>
                  <a:pt x="1421255" y="3188888"/>
                </a:cubicBezTo>
                <a:cubicBezTo>
                  <a:pt x="1255125" y="3231152"/>
                  <a:pt x="910877" y="3186225"/>
                  <a:pt x="531492" y="3188888"/>
                </a:cubicBezTo>
                <a:cubicBezTo>
                  <a:pt x="274834" y="3140766"/>
                  <a:pt x="9375" y="2958533"/>
                  <a:pt x="0" y="2657396"/>
                </a:cubicBezTo>
                <a:cubicBezTo>
                  <a:pt x="-62384" y="2540601"/>
                  <a:pt x="2699" y="2256375"/>
                  <a:pt x="0" y="2104661"/>
                </a:cubicBezTo>
                <a:cubicBezTo>
                  <a:pt x="-2699" y="1952948"/>
                  <a:pt x="19918" y="1865487"/>
                  <a:pt x="0" y="1636962"/>
                </a:cubicBezTo>
                <a:cubicBezTo>
                  <a:pt x="-19918" y="1408437"/>
                  <a:pt x="36070" y="1347918"/>
                  <a:pt x="0" y="1126745"/>
                </a:cubicBezTo>
                <a:cubicBezTo>
                  <a:pt x="-36070" y="905572"/>
                  <a:pt x="14121" y="800177"/>
                  <a:pt x="0" y="531492"/>
                </a:cubicBezTo>
                <a:close/>
              </a:path>
            </a:pathLst>
          </a:custGeom>
          <a:noFill/>
          <a:ln w="19050">
            <a:solidFill>
              <a:schemeClr val="accent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790" b="1">
                <a:latin typeface="楷体" panose="02010609060101010101" charset="-122"/>
                <a:ea typeface="楷体" panose="02010609060101010101" charset="-122"/>
                <a:cs typeface="楷体" panose="02010609060101010101" charset="-122"/>
              </a:rPr>
              <a:t>    一只松鼠趴在树枝上，两个猎人围绕它转了一圈。他们走动时，松鼠也跟着他们转。这时，一个猎人说：“我们已经</a:t>
            </a:r>
            <a:r>
              <a:rPr lang="zh-CN" altLang="en-US" sz="2790" b="1" u="sng">
                <a:solidFill>
                  <a:srgbClr val="FF0000"/>
                </a:solidFill>
                <a:latin typeface="楷体" panose="02010609060101010101" charset="-122"/>
                <a:ea typeface="楷体" panose="02010609060101010101" charset="-122"/>
                <a:cs typeface="楷体" panose="02010609060101010101" charset="-122"/>
              </a:rPr>
              <a:t>围绕松鼠转了一圈</a:t>
            </a:r>
            <a:r>
              <a:rPr lang="zh-CN" altLang="en-US" sz="2790" b="1">
                <a:latin typeface="楷体" panose="02010609060101010101" charset="-122"/>
                <a:ea typeface="楷体" panose="02010609060101010101" charset="-122"/>
                <a:cs typeface="楷体" panose="02010609060101010101" charset="-122"/>
              </a:rPr>
              <a:t>，因为我们已经围绕松鼠画了一条封闭曲线。”另一个猎人却说：“我们没有</a:t>
            </a:r>
            <a:r>
              <a:rPr lang="zh-CN" altLang="en-US" sz="2790" b="1" u="sng">
                <a:solidFill>
                  <a:srgbClr val="FF0000"/>
                </a:solidFill>
                <a:latin typeface="楷体" panose="02010609060101010101" charset="-122"/>
                <a:ea typeface="楷体" panose="02010609060101010101" charset="-122"/>
                <a:cs typeface="楷体" panose="02010609060101010101" charset="-122"/>
              </a:rPr>
              <a:t>围绕松鼠转一圈</a:t>
            </a:r>
            <a:r>
              <a:rPr lang="zh-CN" altLang="en-US" sz="2790" b="1" u="sng">
                <a:latin typeface="楷体" panose="02010609060101010101" charset="-122"/>
                <a:ea typeface="楷体" panose="02010609060101010101" charset="-122"/>
                <a:cs typeface="楷体" panose="02010609060101010101" charset="-122"/>
              </a:rPr>
              <a:t>，</a:t>
            </a:r>
            <a:r>
              <a:rPr lang="zh-CN" altLang="en-US" sz="2790" b="1">
                <a:latin typeface="楷体" panose="02010609060101010101" charset="-122"/>
                <a:ea typeface="楷体" panose="02010609060101010101" charset="-122"/>
                <a:cs typeface="楷体" panose="02010609060101010101" charset="-122"/>
              </a:rPr>
              <a:t>因为我们始终只看到松鼠的正面，没有看到它的背面。”两人争得不可开交。</a:t>
            </a:r>
          </a:p>
        </p:txBody>
      </p:sp>
      <p:sp>
        <p:nvSpPr>
          <p:cNvPr id="5" name="文本框 4"/>
          <p:cNvSpPr txBox="1"/>
          <p:nvPr>
            <p:custDataLst>
              <p:tags r:id="rId5"/>
            </p:custDataLst>
          </p:nvPr>
        </p:nvSpPr>
        <p:spPr>
          <a:xfrm>
            <a:off x="362355" y="4050806"/>
            <a:ext cx="11566709" cy="458822"/>
          </a:xfrm>
          <a:prstGeom prst="rect">
            <a:avLst/>
          </a:prstGeom>
          <a:solidFill>
            <a:srgbClr val="FFFF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392" b="1">
                <a:latin typeface="微软雅黑" panose="020b0503020204020204" pitchFamily="34" charset="-122"/>
                <a:ea typeface="微软雅黑" panose="020b0503020204020204" pitchFamily="34" charset="-122"/>
                <a:cs typeface="微软雅黑" panose="020b0503020204020204" pitchFamily="34" charset="-122"/>
              </a:rPr>
              <a:t>思考</a:t>
            </a:r>
            <a:r>
              <a:rPr lang="en-US" altLang="zh-CN" sz="2392" b="1">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392" b="1">
                <a:latin typeface="微软雅黑" panose="020b0503020204020204" pitchFamily="34" charset="-122"/>
                <a:ea typeface="微软雅黑" panose="020b0503020204020204" pitchFamily="34" charset="-122"/>
                <a:cs typeface="微软雅黑" panose="020b0503020204020204" pitchFamily="34" charset="-122"/>
              </a:rPr>
              <a:t>两个猎人发生争执的</a:t>
            </a:r>
            <a:r>
              <a:rPr lang="zh-CN" altLang="en-US" sz="2392" b="1" u="sng">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焦点</a:t>
            </a:r>
            <a:r>
              <a:rPr lang="zh-CN" altLang="en-US" sz="2392" b="1">
                <a:latin typeface="微软雅黑" panose="020b0503020204020204" pitchFamily="34" charset="-122"/>
                <a:ea typeface="微软雅黑" panose="020b0503020204020204" pitchFamily="34" charset="-122"/>
                <a:cs typeface="微软雅黑" panose="020b0503020204020204" pitchFamily="34" charset="-122"/>
              </a:rPr>
              <a:t>在哪里？这给我们什么启示？</a:t>
            </a:r>
          </a:p>
        </p:txBody>
      </p:sp>
      <p:sp>
        <p:nvSpPr>
          <p:cNvPr id="6" name="矩形 5"/>
          <p:cNvSpPr/>
          <p:nvPr>
            <p:custDataLst>
              <p:tags r:id="rId6"/>
            </p:custDataLst>
          </p:nvPr>
        </p:nvSpPr>
        <p:spPr>
          <a:xfrm>
            <a:off x="362355" y="4671189"/>
            <a:ext cx="11566710" cy="2060258"/>
          </a:xfrm>
          <a:prstGeom prst="rect">
            <a:avLst/>
          </a:prstGeom>
          <a:solidFill>
            <a:schemeClr val="bg1"/>
          </a:solidFill>
          <a:ln w="9525" cap="flat" cmpd="sng">
            <a:solidFill>
              <a:schemeClr val="accent1"/>
            </a:solidFill>
            <a:prstDash val="solid"/>
            <a:miter/>
            <a:headEnd type="none" w="med" len="med"/>
            <a:tailEnd type="none" w="med" len="med"/>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Aft>
                <a:spcPts val="997"/>
              </a:spcAft>
            </a:pPr>
            <a:r>
              <a:rPr lang="en-US" altLang="zh-CN" sz="2392">
                <a:latin typeface="黑体" panose="02010609060101010101" pitchFamily="49" charset="-122"/>
                <a:ea typeface="黑体" panose="02010609060101010101" pitchFamily="49" charset="-122"/>
                <a:sym typeface="微软雅黑" panose="020b0503020204020204" pitchFamily="34" charset="-122"/>
              </a:rPr>
              <a:t>(1)</a:t>
            </a:r>
            <a:r>
              <a:rPr lang="zh-CN" altLang="en-US" sz="2392">
                <a:latin typeface="黑体" panose="02010609060101010101" pitchFamily="49" charset="-122"/>
                <a:ea typeface="黑体" panose="02010609060101010101" pitchFamily="49" charset="-122"/>
                <a:sym typeface="微软雅黑" panose="020b0503020204020204" pitchFamily="34" charset="-122"/>
              </a:rPr>
              <a:t>两个猎人发生争执的焦点是</a:t>
            </a:r>
            <a:r>
              <a:rPr lang="zh-CN" altLang="en-US" sz="2392" b="1">
                <a:solidFill>
                  <a:srgbClr val="FF0000"/>
                </a:solidFill>
                <a:latin typeface="黑体" panose="02010609060101010101" pitchFamily="49" charset="-122"/>
                <a:ea typeface="黑体" panose="02010609060101010101" pitchFamily="49" charset="-122"/>
                <a:sym typeface="微软雅黑" panose="020b0503020204020204" pitchFamily="34" charset="-122"/>
              </a:rPr>
              <a:t>“围绕松鼠转一圈”，</a:t>
            </a:r>
            <a:r>
              <a:rPr lang="zh-CN" altLang="en-US" sz="2392">
                <a:latin typeface="黑体" panose="02010609060101010101" pitchFamily="49" charset="-122"/>
                <a:ea typeface="黑体" panose="02010609060101010101" pitchFamily="49" charset="-122"/>
                <a:sym typeface="微软雅黑" panose="020b0503020204020204" pitchFamily="34" charset="-122"/>
              </a:rPr>
              <a:t>他们对</a:t>
            </a:r>
            <a:r>
              <a:rPr lang="zh-CN" altLang="en-US" sz="2392" b="1">
                <a:solidFill>
                  <a:srgbClr val="FF0000"/>
                </a:solidFill>
                <a:latin typeface="黑体" panose="02010609060101010101" pitchFamily="49" charset="-122"/>
                <a:ea typeface="黑体" panose="02010609060101010101" pitchFamily="49" charset="-122"/>
                <a:sym typeface="微软雅黑" panose="020b0503020204020204" pitchFamily="34" charset="-122"/>
              </a:rPr>
              <a:t>“围绕松鼠转一圈”的内涵的理解不同。</a:t>
            </a:r>
          </a:p>
          <a:p>
            <a:pPr>
              <a:lnSpc>
                <a:spcPct val="125000"/>
              </a:lnSpc>
              <a:spcAft>
                <a:spcPts val="997"/>
              </a:spcAft>
            </a:pPr>
            <a:r>
              <a:rPr lang="en-US" altLang="zh-CN" sz="2392">
                <a:latin typeface="黑体" panose="02010609060101010101" pitchFamily="49" charset="-122"/>
                <a:ea typeface="黑体" panose="02010609060101010101" pitchFamily="49" charset="-122"/>
                <a:sym typeface="微软雅黑" panose="020b0503020204020204" pitchFamily="34" charset="-122"/>
              </a:rPr>
              <a:t>(2)</a:t>
            </a:r>
            <a:r>
              <a:rPr lang="zh-CN" altLang="en-US" sz="2392">
                <a:latin typeface="黑体" panose="02010609060101010101" pitchFamily="49" charset="-122"/>
                <a:ea typeface="黑体" panose="02010609060101010101" pitchFamily="49" charset="-122"/>
                <a:sym typeface="微软雅黑" panose="020b0503020204020204" pitchFamily="34" charset="-122"/>
              </a:rPr>
              <a:t>要解开两个猎人思想上的困惑，化解分歧，必须统一他们对</a:t>
            </a:r>
            <a:r>
              <a:rPr lang="zh-CN" altLang="en-US" sz="2392" b="1">
                <a:solidFill>
                  <a:srgbClr val="FF0000"/>
                </a:solidFill>
                <a:latin typeface="黑体" panose="02010609060101010101" pitchFamily="49" charset="-122"/>
                <a:ea typeface="黑体" panose="02010609060101010101" pitchFamily="49" charset="-122"/>
                <a:sym typeface="微软雅黑" panose="020b0503020204020204" pitchFamily="34" charset="-122"/>
              </a:rPr>
              <a:t>“围绕松鼠转一圈”</a:t>
            </a:r>
            <a:r>
              <a:rPr lang="zh-CN" altLang="en-US" sz="2392">
                <a:latin typeface="黑体" panose="02010609060101010101" pitchFamily="49" charset="-122"/>
                <a:ea typeface="黑体" panose="02010609060101010101" pitchFamily="49" charset="-122"/>
                <a:sym typeface="微软雅黑" panose="020b0503020204020204" pitchFamily="34" charset="-122"/>
              </a:rPr>
              <a:t>的理解。这就要</a:t>
            </a:r>
            <a:r>
              <a:rPr lang="zh-CN" altLang="en-US" sz="2392" b="1">
                <a:solidFill>
                  <a:srgbClr val="FF0000"/>
                </a:solidFill>
                <a:latin typeface="黑体" panose="02010609060101010101" pitchFamily="49" charset="-122"/>
                <a:ea typeface="黑体" panose="02010609060101010101" pitchFamily="49" charset="-122"/>
                <a:sym typeface="微软雅黑" panose="020b0503020204020204" pitchFamily="34" charset="-122"/>
              </a:rPr>
              <a:t>明确</a:t>
            </a:r>
            <a:r>
              <a:rPr lang="zh-CN" altLang="en-US" sz="2392">
                <a:latin typeface="黑体" panose="02010609060101010101" pitchFamily="49" charset="-122"/>
                <a:ea typeface="黑体" panose="02010609060101010101" pitchFamily="49" charset="-122"/>
                <a:sym typeface="微软雅黑" panose="020b0503020204020204" pitchFamily="34" charset="-122"/>
              </a:rPr>
              <a:t>“围绕松鼠转一圈”这个</a:t>
            </a:r>
            <a:r>
              <a:rPr lang="zh-CN" altLang="en-US" sz="2392" b="1">
                <a:solidFill>
                  <a:srgbClr val="FF0000"/>
                </a:solidFill>
                <a:latin typeface="黑体" panose="02010609060101010101" pitchFamily="49" charset="-122"/>
                <a:ea typeface="黑体" panose="02010609060101010101" pitchFamily="49" charset="-122"/>
                <a:sym typeface="微软雅黑" panose="020b0503020204020204" pitchFamily="34" charset="-122"/>
              </a:rPr>
              <a:t>概念的内涵</a:t>
            </a:r>
            <a:r>
              <a:rPr lang="zh-CN" altLang="en-US" sz="2392">
                <a:latin typeface="黑体" panose="02010609060101010101" pitchFamily="49" charset="-122"/>
                <a:ea typeface="黑体" panose="02010609060101010101" pitchFamily="49" charset="-122"/>
                <a:sym typeface="微软雅黑" panose="020b0503020204020204" pitchFamily="34" charset="-122"/>
              </a:rPr>
              <a:t>是什么。</a:t>
            </a:r>
            <a:endParaRPr lang="zh-CN" altLang="en-US" sz="2392">
              <a:latin typeface="黑体" panose="02010609060101010101" pitchFamily="49" charset="-122"/>
              <a:ea typeface="黑体" panose="02010609060101010101" pitchFamily="49" charset="-122"/>
            </a:endParaRPr>
          </a:p>
        </p:txBody>
      </p:sp>
      <p:pic>
        <p:nvPicPr>
          <p:cNvPr id="7" name="图片 6"/>
          <p:cNvPicPr>
            <a:picLocks noChangeAspect="1"/>
          </p:cNvPicPr>
          <p:nvPr>
            <p:custDataLst>
              <p:tags r:id="rId8"/>
            </p:custDataLst>
          </p:nvPr>
        </p:nvPicPr>
        <p:blipFill>
          <a:blip r:embed="rId7"/>
          <a:stretch>
            <a:fillRect/>
          </a:stretch>
        </p:blipFill>
        <p:spPr>
          <a:xfrm>
            <a:off x="9468440" y="837529"/>
            <a:ext cx="2460625" cy="3036134"/>
          </a:xfrm>
          <a:prstGeom prst="rect">
            <a:avLst/>
          </a:prstGeom>
          <a:noFill/>
          <a:ln w="9525">
            <a:noFill/>
          </a:ln>
        </p:spPr>
      </p:pic>
    </p:spTree>
    <p:extLst>
      <p:ext uri="{BB962C8B-B14F-4D97-AF65-F5344CB8AC3E}">
        <p14:creationId xmlns:p14="http://schemas.microsoft.com/office/powerpoint/2010/main" val="273112081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1" presetClass="entr" presetSubtype="0" dur="1"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圆角矩形 1"/>
          <p:cNvSpPr/>
          <p:nvPr>
            <p:custDataLst>
              <p:tags r:id="rId3"/>
            </p:custDataLst>
          </p:nvPr>
        </p:nvSpPr>
        <p:spPr>
          <a:xfrm>
            <a:off x="439947" y="3666558"/>
            <a:ext cx="11271532" cy="2904773"/>
          </a:xfrm>
          <a:prstGeom prst="roundRect">
            <a:avLst/>
          </a:prstGeom>
          <a:solidFill>
            <a:schemeClr val="accent2">
              <a:lumMod val="20000"/>
              <a:lumOff val="8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794"/>
          </a:p>
        </p:txBody>
      </p:sp>
      <p:sp>
        <p:nvSpPr>
          <p:cNvPr id="10" name="文本框 26"/>
          <p:cNvSpPr txBox="1"/>
          <p:nvPr>
            <p:custDataLst>
              <p:tags r:id="rId4"/>
            </p:custDataLst>
          </p:nvPr>
        </p:nvSpPr>
        <p:spPr>
          <a:xfrm>
            <a:off x="190263" y="47362"/>
            <a:ext cx="5331618" cy="582802"/>
          </a:xfrm>
          <a:prstGeom prst="rect">
            <a:avLst/>
          </a:prstGeom>
          <a:solidFill>
            <a:srgbClr val="FF00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189">
                <a:solidFill>
                  <a:schemeClr val="bg1"/>
                </a:solidFill>
                <a:latin typeface="方正小标宋简体" pitchFamily="65" charset="-122"/>
                <a:ea typeface="方正小标宋简体" pitchFamily="65" charset="-122"/>
              </a:rPr>
              <a:t>一、明确内涵的方法</a:t>
            </a:r>
          </a:p>
        </p:txBody>
      </p:sp>
      <p:sp>
        <p:nvSpPr>
          <p:cNvPr id="4" name="文本框 3"/>
          <p:cNvSpPr txBox="1"/>
          <p:nvPr>
            <p:custDataLst>
              <p:tags r:id="rId5"/>
            </p:custDataLst>
          </p:nvPr>
        </p:nvSpPr>
        <p:spPr>
          <a:xfrm>
            <a:off x="301223" y="765012"/>
            <a:ext cx="2200439" cy="582802"/>
          </a:xfrm>
          <a:prstGeom prst="rect">
            <a:avLst/>
          </a:prstGeom>
          <a:solidFill>
            <a:srgbClr val="C00000"/>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189" b="1">
                <a:solidFill>
                  <a:schemeClr val="bg1"/>
                </a:solidFill>
                <a:latin typeface="黑体" panose="02010609060101010101" pitchFamily="49" charset="-122"/>
                <a:ea typeface="黑体" panose="02010609060101010101" pitchFamily="49" charset="-122"/>
                <a:cs typeface="微软雅黑" panose="020b0503020204020204" charset="-122"/>
                <a:sym typeface="+mn-ea"/>
              </a:rPr>
              <a:t> </a:t>
            </a:r>
            <a:r>
              <a:rPr lang="en-US" altLang="zh-CN" sz="3189" b="1">
                <a:solidFill>
                  <a:schemeClr val="bg1"/>
                </a:solidFill>
                <a:latin typeface="黑体" panose="02010609060101010101" pitchFamily="49" charset="-122"/>
                <a:ea typeface="黑体" panose="02010609060101010101" pitchFamily="49" charset="-122"/>
                <a:cs typeface="微软雅黑" panose="020b0503020204020204" charset="-122"/>
                <a:sym typeface="+mn-ea"/>
              </a:rPr>
              <a:t>1.</a:t>
            </a:r>
            <a:r>
              <a:rPr lang="zh-CN" altLang="en-US" sz="3189" b="1">
                <a:solidFill>
                  <a:schemeClr val="bg1"/>
                </a:solidFill>
                <a:latin typeface="黑体" panose="02010609060101010101" pitchFamily="49" charset="-122"/>
                <a:ea typeface="黑体" panose="02010609060101010101" pitchFamily="49" charset="-122"/>
                <a:cs typeface="微软雅黑" panose="020b0503020204020204" charset="-122"/>
                <a:sym typeface="+mn-ea"/>
              </a:rPr>
              <a:t>定  义</a:t>
            </a:r>
          </a:p>
        </p:txBody>
      </p:sp>
      <p:sp>
        <p:nvSpPr>
          <p:cNvPr id="5" name="文本框 4"/>
          <p:cNvSpPr txBox="1"/>
          <p:nvPr>
            <p:custDataLst>
              <p:tags r:id="rId6"/>
            </p:custDataLst>
          </p:nvPr>
        </p:nvSpPr>
        <p:spPr>
          <a:xfrm>
            <a:off x="318474" y="1364200"/>
            <a:ext cx="2110011" cy="521455"/>
          </a:xfrm>
          <a:prstGeom prst="rect">
            <a:avLst/>
          </a:prstGeom>
          <a:solidFill>
            <a:srgbClr val="FFFF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latin typeface="黑体" panose="02010609060101010101" pitchFamily="49" charset="-122"/>
                <a:ea typeface="黑体" panose="02010609060101010101" pitchFamily="49" charset="-122"/>
              </a:rPr>
              <a:t>（</a:t>
            </a:r>
            <a:r>
              <a:rPr lang="en-US" altLang="zh-CN" sz="2790" b="1">
                <a:latin typeface="黑体" panose="02010609060101010101" pitchFamily="49" charset="-122"/>
                <a:ea typeface="黑体" panose="02010609060101010101" pitchFamily="49" charset="-122"/>
              </a:rPr>
              <a:t>1</a:t>
            </a:r>
            <a:r>
              <a:rPr lang="zh-CN" altLang="en-US" sz="2790" b="1">
                <a:latin typeface="黑体" panose="02010609060101010101" pitchFamily="49" charset="-122"/>
                <a:ea typeface="黑体" panose="02010609060101010101" pitchFamily="49" charset="-122"/>
              </a:rPr>
              <a:t>）含 义：</a:t>
            </a:r>
          </a:p>
        </p:txBody>
      </p:sp>
      <p:sp>
        <p:nvSpPr>
          <p:cNvPr id="6" name="文本框 5"/>
          <p:cNvSpPr txBox="1"/>
          <p:nvPr>
            <p:custDataLst>
              <p:tags r:id="rId7"/>
            </p:custDataLst>
          </p:nvPr>
        </p:nvSpPr>
        <p:spPr>
          <a:xfrm>
            <a:off x="2553873" y="1364609"/>
            <a:ext cx="9436845" cy="138032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latin typeface="黑体" panose="02010609060101010101" pitchFamily="49" charset="-122"/>
                <a:ea typeface="黑体" panose="02010609060101010101" pitchFamily="49" charset="-122"/>
              </a:rPr>
              <a:t>定义是从</a:t>
            </a:r>
            <a:r>
              <a:rPr lang="zh-CN" altLang="en-US" sz="2790" b="1">
                <a:solidFill>
                  <a:srgbClr val="FF0000"/>
                </a:solidFill>
                <a:latin typeface="黑体" panose="02010609060101010101" pitchFamily="49" charset="-122"/>
                <a:ea typeface="黑体" panose="02010609060101010101" pitchFamily="49" charset="-122"/>
              </a:rPr>
              <a:t>内涵方面</a:t>
            </a:r>
            <a:r>
              <a:rPr lang="zh-CN" altLang="en-US" sz="2790" b="1">
                <a:latin typeface="黑体" panose="02010609060101010101" pitchFamily="49" charset="-122"/>
                <a:ea typeface="黑体" panose="02010609060101010101" pitchFamily="49" charset="-122"/>
              </a:rPr>
              <a:t>明确概念的逻辑方法。</a:t>
            </a:r>
          </a:p>
          <a:p>
            <a:r>
              <a:rPr lang="zh-CN" altLang="en-US" sz="2790" b="1">
                <a:latin typeface="黑体" panose="02010609060101010101" pitchFamily="49" charset="-122"/>
                <a:ea typeface="黑体" panose="02010609060101010101" pitchFamily="49" charset="-122"/>
              </a:rPr>
              <a:t>给一个概念下定义，就是用</a:t>
            </a:r>
            <a:r>
              <a:rPr lang="zh-CN" altLang="en-US" sz="2790" b="1">
                <a:solidFill>
                  <a:srgbClr val="FF0000"/>
                </a:solidFill>
                <a:latin typeface="黑体" panose="02010609060101010101" pitchFamily="49" charset="-122"/>
                <a:ea typeface="黑体" panose="02010609060101010101" pitchFamily="49" charset="-122"/>
              </a:rPr>
              <a:t>简明的语句</a:t>
            </a:r>
            <a:r>
              <a:rPr lang="zh-CN" altLang="en-US" sz="2790" b="1">
                <a:latin typeface="黑体" panose="02010609060101010101" pitchFamily="49" charset="-122"/>
                <a:ea typeface="黑体" panose="02010609060101010101" pitchFamily="49" charset="-122"/>
              </a:rPr>
              <a:t>揭示概念所反映的客观事物的</a:t>
            </a:r>
            <a:r>
              <a:rPr lang="zh-CN" altLang="en-US" sz="2790" b="1">
                <a:solidFill>
                  <a:srgbClr val="FF0000"/>
                </a:solidFill>
                <a:latin typeface="黑体" panose="02010609060101010101" pitchFamily="49" charset="-122"/>
                <a:ea typeface="黑体" panose="02010609060101010101" pitchFamily="49" charset="-122"/>
              </a:rPr>
              <a:t>本质属性</a:t>
            </a:r>
            <a:r>
              <a:rPr lang="zh-CN" altLang="en-US" sz="2790" b="1">
                <a:latin typeface="黑体" panose="02010609060101010101" pitchFamily="49" charset="-122"/>
                <a:ea typeface="黑体" panose="02010609060101010101" pitchFamily="49" charset="-122"/>
              </a:rPr>
              <a:t>。</a:t>
            </a:r>
          </a:p>
        </p:txBody>
      </p:sp>
      <p:sp>
        <p:nvSpPr>
          <p:cNvPr id="7" name="文本框 6"/>
          <p:cNvSpPr txBox="1"/>
          <p:nvPr>
            <p:custDataLst>
              <p:tags r:id="rId8"/>
            </p:custDataLst>
          </p:nvPr>
        </p:nvSpPr>
        <p:spPr>
          <a:xfrm>
            <a:off x="318474" y="2898018"/>
            <a:ext cx="2614508" cy="521455"/>
          </a:xfrm>
          <a:prstGeom prst="rect">
            <a:avLst/>
          </a:prstGeom>
          <a:solidFill>
            <a:srgbClr val="FFFF00"/>
          </a:solidFill>
        </p:spPr>
        <p:txBody>
          <a:bodyPr wrap="square" rtlCol="0">
            <a:spAutoFit/>
          </a:bodyPr>
          <a:lstStyle>
            <a:defPPr>
              <a:defRPr lang="zh-CN"/>
            </a:defPPr>
            <a:lvl1pPr marL="0" algn="l" defTabSz="914400" rtl="0" eaLnBrk="1" latinLnBrk="0" hangingPunct="1">
              <a:defRPr sz="2800" b="1" kern="1200">
                <a:solidFill>
                  <a:srgbClr val="1F2DA8"/>
                </a:solidFill>
                <a:effectLst/>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a:latin typeface="黑体" panose="02010609060101010101" pitchFamily="49" charset="-122"/>
                <a:ea typeface="黑体" panose="02010609060101010101" pitchFamily="49" charset="-122"/>
              </a:rPr>
              <a:t>（</a:t>
            </a:r>
            <a:r>
              <a:rPr lang="en-US" altLang="zh-CN" sz="2790">
                <a:latin typeface="黑体" panose="02010609060101010101" pitchFamily="49" charset="-122"/>
                <a:ea typeface="黑体" panose="02010609060101010101" pitchFamily="49" charset="-122"/>
              </a:rPr>
              <a:t>2</a:t>
            </a:r>
            <a:r>
              <a:rPr lang="zh-CN" altLang="en-US" sz="2790">
                <a:latin typeface="黑体" panose="02010609060101010101" pitchFamily="49" charset="-122"/>
                <a:ea typeface="黑体" panose="02010609060101010101" pitchFamily="49" charset="-122"/>
              </a:rPr>
              <a:t>）构成结构：</a:t>
            </a:r>
          </a:p>
        </p:txBody>
      </p:sp>
      <p:sp>
        <p:nvSpPr>
          <p:cNvPr id="9" name="文本框 8"/>
          <p:cNvSpPr txBox="1"/>
          <p:nvPr>
            <p:custDataLst>
              <p:tags r:id="rId9"/>
            </p:custDataLst>
          </p:nvPr>
        </p:nvSpPr>
        <p:spPr>
          <a:xfrm>
            <a:off x="3030386" y="2923809"/>
            <a:ext cx="6097712" cy="521455"/>
          </a:xfrm>
          <a:prstGeom prst="rect">
            <a:avLst/>
          </a:prstGeom>
          <a:noFill/>
        </p:spPr>
        <p:txBody>
          <a:bodyPr wrap="square">
            <a:spAutoFit/>
          </a:bodyPr>
          <a:lstStyle>
            <a:defPPr>
              <a:defRPr lang="zh-CN"/>
            </a:defPPr>
            <a:lvl1pPr marL="0" algn="l" defTabSz="914400" rtl="0" eaLnBrk="1" latinLnBrk="0" hangingPunct="1">
              <a:defRPr sz="28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a:latin typeface="黑体" panose="02010609060101010101" pitchFamily="49" charset="-122"/>
                <a:ea typeface="黑体" panose="02010609060101010101" pitchFamily="49" charset="-122"/>
                <a:sym typeface="+mn-ea"/>
              </a:rPr>
              <a:t>被定义项   定义联项   定义项   </a:t>
            </a:r>
          </a:p>
        </p:txBody>
      </p:sp>
      <p:grpSp>
        <p:nvGrpSpPr>
          <p:cNvPr id="11" name="组合 10"/>
          <p:cNvGrpSpPr/>
          <p:nvPr>
            <p:custDataLst>
              <p:tags r:id="rId10"/>
            </p:custDataLst>
          </p:nvPr>
        </p:nvGrpSpPr>
        <p:grpSpPr>
          <a:xfrm>
            <a:off x="688479" y="3778318"/>
            <a:ext cx="10700968" cy="2658750"/>
            <a:chOff x="397510" y="4109953"/>
            <a:chExt cx="10700968" cy="2667751"/>
          </a:xfrm>
        </p:grpSpPr>
        <p:grpSp>
          <p:nvGrpSpPr>
            <p:cNvPr id="12" name="组合 11"/>
            <p:cNvGrpSpPr/>
            <p:nvPr>
              <p:custDataLst>
                <p:tags r:id="rId11"/>
              </p:custDataLst>
            </p:nvPr>
          </p:nvGrpSpPr>
          <p:grpSpPr>
            <a:xfrm>
              <a:off x="627893" y="4109953"/>
              <a:ext cx="10369550" cy="953135"/>
              <a:chOff x="1358" y="8557"/>
              <a:chExt cx="16330" cy="1501"/>
            </a:xfrm>
          </p:grpSpPr>
          <p:sp>
            <p:nvSpPr>
              <p:cNvPr id="24" name="文本框 23"/>
              <p:cNvSpPr txBox="1"/>
              <p:nvPr>
                <p:custDataLst>
                  <p:tags r:id="rId12"/>
                </p:custDataLst>
              </p:nvPr>
            </p:nvSpPr>
            <p:spPr>
              <a:xfrm>
                <a:off x="6803" y="8557"/>
                <a:ext cx="5595" cy="1501"/>
              </a:xfrm>
              <a:prstGeom prst="rect">
                <a:avLst/>
              </a:prstGeom>
              <a:solidFill>
                <a:schemeClr val="accent6">
                  <a:lumMod val="40000"/>
                  <a:lumOff val="60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base">
                  <a:spcBef>
                    <a:spcPct val="0"/>
                  </a:spcBef>
                  <a:spcAft>
                    <a:spcPct val="0"/>
                  </a:spcAft>
                </a:pPr>
                <a:r>
                  <a:rPr lang="zh-CN" altLang="en-US" sz="2790" b="1">
                    <a:solidFill>
                      <a:srgbClr val="000000"/>
                    </a:solidFill>
                    <a:latin typeface="黑体" panose="02010609060101010101" pitchFamily="49" charset="-122"/>
                    <a:ea typeface="黑体" panose="02010609060101010101" pitchFamily="49" charset="-122"/>
                    <a:cs typeface="楷体_GB2312" panose="02010609030101010101" charset="-122"/>
                    <a:sym typeface="+mn-ea"/>
                  </a:rPr>
                  <a:t>以语言文字为工具形象化地反映客观现实</a:t>
                </a:r>
                <a:endParaRPr lang="zh-CN" altLang="en-US" sz="2790" b="1" u="sng">
                  <a:solidFill>
                    <a:srgbClr val="FF0000"/>
                  </a:solidFill>
                  <a:latin typeface="黑体" panose="02010609060101010101" pitchFamily="49" charset="-122"/>
                  <a:ea typeface="黑体" panose="02010609060101010101" pitchFamily="49" charset="-122"/>
                  <a:cs typeface="楷体_GB2312" panose="02010609030101010101" charset="-122"/>
                  <a:sym typeface="+mn-ea"/>
                </a:endParaRPr>
              </a:p>
            </p:txBody>
          </p:sp>
          <p:sp>
            <p:nvSpPr>
              <p:cNvPr id="25" name="矩形 24"/>
              <p:cNvSpPr/>
              <p:nvPr>
                <p:custDataLst>
                  <p:tags r:id="rId13"/>
                </p:custDataLst>
              </p:nvPr>
            </p:nvSpPr>
            <p:spPr>
              <a:xfrm>
                <a:off x="16100" y="8848"/>
                <a:ext cx="1588" cy="921"/>
              </a:xfrm>
              <a:prstGeom prst="rect">
                <a:avLst/>
              </a:prstGeom>
              <a:solidFill>
                <a:schemeClr val="accent4">
                  <a:lumMod val="60000"/>
                  <a:lumOff val="40000"/>
                </a:schemeClr>
              </a:solid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3189" b="1">
                    <a:solidFill>
                      <a:srgbClr val="000000"/>
                    </a:solidFill>
                    <a:latin typeface="黑体" panose="02010609060101010101" pitchFamily="49" charset="-122"/>
                    <a:ea typeface="黑体" panose="02010609060101010101" pitchFamily="49" charset="-122"/>
                    <a:cs typeface="楷体_GB2312" panose="02010609030101010101" charset="-122"/>
                    <a:sym typeface="+mn-ea"/>
                  </a:rPr>
                  <a:t>艺术</a:t>
                </a:r>
                <a:endParaRPr lang="zh-CN" altLang="en-US" sz="3189" b="1" u="sng">
                  <a:solidFill>
                    <a:srgbClr val="FF0000"/>
                  </a:solidFill>
                  <a:latin typeface="黑体" panose="02010609060101010101" pitchFamily="49" charset="-122"/>
                  <a:ea typeface="黑体" panose="02010609060101010101" pitchFamily="49" charset="-122"/>
                  <a:cs typeface="楷体_GB2312" panose="02010609030101010101" charset="-122"/>
                  <a:sym typeface="+mn-ea"/>
                </a:endParaRPr>
              </a:p>
            </p:txBody>
          </p:sp>
          <p:sp>
            <p:nvSpPr>
              <p:cNvPr id="26" name="矩形 25"/>
              <p:cNvSpPr/>
              <p:nvPr>
                <p:custDataLst>
                  <p:tags r:id="rId14"/>
                </p:custDataLst>
              </p:nvPr>
            </p:nvSpPr>
            <p:spPr>
              <a:xfrm>
                <a:off x="13567" y="8848"/>
                <a:ext cx="940" cy="921"/>
              </a:xfrm>
              <a:prstGeom prst="rect">
                <a:avLst/>
              </a:prstGeom>
              <a:solidFill>
                <a:srgbClr val="FFFF00"/>
              </a:solid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3189" b="1">
                    <a:solidFill>
                      <a:srgbClr val="000000"/>
                    </a:solidFill>
                    <a:latin typeface="黑体" panose="02010609060101010101" pitchFamily="49" charset="-122"/>
                    <a:ea typeface="黑体" panose="02010609060101010101" pitchFamily="49" charset="-122"/>
                    <a:cs typeface="楷体_GB2312" panose="02010609030101010101" charset="-122"/>
                    <a:sym typeface="+mn-ea"/>
                  </a:rPr>
                  <a:t>的</a:t>
                </a:r>
                <a:endParaRPr lang="zh-CN" altLang="en-US" sz="3189" b="1" u="sng">
                  <a:solidFill>
                    <a:srgbClr val="000000"/>
                  </a:solidFill>
                  <a:latin typeface="黑体" panose="02010609060101010101" pitchFamily="49" charset="-122"/>
                  <a:ea typeface="黑体" panose="02010609060101010101" pitchFamily="49" charset="-122"/>
                  <a:cs typeface="楷体_GB2312" panose="02010609030101010101" charset="-122"/>
                  <a:sym typeface="+mn-ea"/>
                </a:endParaRPr>
              </a:p>
            </p:txBody>
          </p:sp>
          <p:sp>
            <p:nvSpPr>
              <p:cNvPr id="27" name="矩形 26"/>
              <p:cNvSpPr/>
              <p:nvPr>
                <p:custDataLst>
                  <p:tags r:id="rId15"/>
                </p:custDataLst>
              </p:nvPr>
            </p:nvSpPr>
            <p:spPr>
              <a:xfrm>
                <a:off x="1358" y="8828"/>
                <a:ext cx="1944" cy="919"/>
              </a:xfrm>
              <a:prstGeom prst="rect">
                <a:avLst/>
              </a:prstGeom>
              <a:solidFill>
                <a:schemeClr val="accent4">
                  <a:lumMod val="60000"/>
                  <a:lumOff val="4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189" b="1">
                    <a:solidFill>
                      <a:srgbClr val="000000"/>
                    </a:solidFill>
                    <a:latin typeface="黑体" panose="02010609060101010101" pitchFamily="49" charset="-122"/>
                    <a:ea typeface="黑体" panose="02010609060101010101" pitchFamily="49" charset="-122"/>
                    <a:cs typeface="楷体_GB2312" panose="02010609030101010101" charset="-122"/>
                    <a:sym typeface="+mn-ea"/>
                  </a:rPr>
                  <a:t>文学</a:t>
                </a:r>
              </a:p>
            </p:txBody>
          </p:sp>
          <p:sp>
            <p:nvSpPr>
              <p:cNvPr id="28" name="矩形 27"/>
              <p:cNvSpPr/>
              <p:nvPr>
                <p:custDataLst>
                  <p:tags r:id="rId16"/>
                </p:custDataLst>
              </p:nvPr>
            </p:nvSpPr>
            <p:spPr>
              <a:xfrm>
                <a:off x="4214" y="8828"/>
                <a:ext cx="1847" cy="919"/>
              </a:xfrm>
              <a:prstGeom prst="rect">
                <a:avLst/>
              </a:prstGeom>
              <a:solidFill>
                <a:srgbClr val="FFFF00"/>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189" b="1">
                    <a:solidFill>
                      <a:srgbClr val="000000"/>
                    </a:solidFill>
                    <a:latin typeface="黑体" panose="02010609060101010101" pitchFamily="49" charset="-122"/>
                    <a:ea typeface="黑体" panose="02010609060101010101" pitchFamily="49" charset="-122"/>
                    <a:cs typeface="微软雅黑" panose="020b0503020204020204" charset="-122"/>
                    <a:sym typeface="+mn-ea"/>
                  </a:rPr>
                  <a:t>就是 </a:t>
                </a:r>
              </a:p>
            </p:txBody>
          </p:sp>
        </p:grpSp>
        <p:sp>
          <p:nvSpPr>
            <p:cNvPr id="13" name="文本框 12"/>
            <p:cNvSpPr txBox="1"/>
            <p:nvPr>
              <p:custDataLst>
                <p:tags r:id="rId17"/>
              </p:custDataLst>
            </p:nvPr>
          </p:nvSpPr>
          <p:spPr>
            <a:xfrm>
              <a:off x="397510" y="5722997"/>
              <a:ext cx="1722755" cy="521970"/>
            </a:xfrm>
            <a:prstGeom prst="rect">
              <a:avLst/>
            </a:prstGeom>
            <a:solidFill>
              <a:srgbClr val="00B0F0"/>
            </a:solidFill>
          </p:spPr>
          <p:txBody>
            <a:bodyPr wrap="square">
              <a:spAutoFit/>
            </a:bodyPr>
            <a:lstStyle>
              <a:defPPr>
                <a:defRPr lang="zh-CN"/>
              </a:defPPr>
              <a:lvl1pPr marL="0" algn="l" defTabSz="914400" rtl="0" eaLnBrk="1" latinLnBrk="0" hangingPunct="1">
                <a:defRPr sz="2800" b="1" kern="1200">
                  <a:solidFill>
                    <a:srgbClr val="000000"/>
                  </a:solidFill>
                  <a:latin typeface="+mn-ea"/>
                  <a:ea typeface="+mn-ea"/>
                  <a:cs typeface="楷体_GB2312" panose="0201060903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a:latin typeface="黑体" panose="02010609060101010101" pitchFamily="49" charset="-122"/>
                  <a:ea typeface="黑体" panose="02010609060101010101" pitchFamily="49" charset="-122"/>
                  <a:sym typeface="+mn-ea"/>
                </a:rPr>
                <a:t>被定义项</a:t>
              </a:r>
            </a:p>
          </p:txBody>
        </p:sp>
        <p:sp>
          <p:nvSpPr>
            <p:cNvPr id="14" name="文本框 13"/>
            <p:cNvSpPr txBox="1"/>
            <p:nvPr>
              <p:custDataLst>
                <p:tags r:id="rId18"/>
              </p:custDataLst>
            </p:nvPr>
          </p:nvSpPr>
          <p:spPr>
            <a:xfrm>
              <a:off x="2325353" y="5722997"/>
              <a:ext cx="1684020" cy="521970"/>
            </a:xfrm>
            <a:prstGeom prst="rect">
              <a:avLst/>
            </a:prstGeom>
            <a:solidFill>
              <a:srgbClr val="00B0F0"/>
            </a:solidFill>
          </p:spPr>
          <p:txBody>
            <a:bodyPr wrap="square">
              <a:spAutoFit/>
            </a:bodyPr>
            <a:lstStyle>
              <a:defPPr>
                <a:defRPr lang="zh-CN"/>
              </a:defPPr>
              <a:lvl1pPr marL="0" algn="l" defTabSz="914400" rtl="0" eaLnBrk="1" latinLnBrk="0" hangingPunct="1">
                <a:defRPr sz="3200" b="1" kern="1200">
                  <a:solidFill>
                    <a:srgbClr val="000000"/>
                  </a:solidFill>
                  <a:latin typeface="黑体" panose="02010609060101010101" pitchFamily="49" charset="-122"/>
                  <a:ea typeface="黑体" panose="02010609060101010101" pitchFamily="49" charset="-122"/>
                  <a:cs typeface="楷体_GB2312" panose="0201060903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a:sym typeface="+mn-ea"/>
                </a:rPr>
                <a:t>定义联项</a:t>
              </a:r>
            </a:p>
          </p:txBody>
        </p:sp>
        <p:sp>
          <p:nvSpPr>
            <p:cNvPr id="15" name="左大括号 14"/>
            <p:cNvSpPr/>
            <p:nvPr>
              <p:custDataLst>
                <p:tags r:id="rId19"/>
              </p:custDataLst>
            </p:nvPr>
          </p:nvSpPr>
          <p:spPr>
            <a:xfrm rot="16200000">
              <a:off x="8524312" y="4294163"/>
              <a:ext cx="352295" cy="3549313"/>
            </a:xfrm>
            <a:prstGeom prst="leftBrace">
              <a:avLst>
                <a:gd name="adj1" fmla="val 0"/>
                <a:gd name="adj2" fmla="val 5088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1794">
                <a:latin typeface="黑体" panose="02010609060101010101" pitchFamily="49" charset="-122"/>
                <a:ea typeface="黑体" panose="02010609060101010101" pitchFamily="49" charset="-122"/>
              </a:endParaRPr>
            </a:p>
          </p:txBody>
        </p:sp>
        <p:sp>
          <p:nvSpPr>
            <p:cNvPr id="16" name="文本框 15"/>
            <p:cNvSpPr txBox="1"/>
            <p:nvPr>
              <p:custDataLst>
                <p:tags r:id="rId20"/>
              </p:custDataLst>
            </p:nvPr>
          </p:nvSpPr>
          <p:spPr>
            <a:xfrm>
              <a:off x="8002911" y="6255734"/>
              <a:ext cx="1395095" cy="521970"/>
            </a:xfrm>
            <a:prstGeom prst="rect">
              <a:avLst/>
            </a:prstGeom>
            <a:solidFill>
              <a:srgbClr val="00B0F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2790" b="1">
                  <a:solidFill>
                    <a:srgbClr val="000000"/>
                  </a:solidFill>
                  <a:latin typeface="黑体" panose="02010609060101010101" pitchFamily="49" charset="-122"/>
                  <a:ea typeface="黑体" panose="02010609060101010101" pitchFamily="49" charset="-122"/>
                  <a:cs typeface="楷体_GB2312" panose="02010609030101010101" charset="-122"/>
                  <a:sym typeface="+mn-ea"/>
                </a:rPr>
                <a:t>定义项</a:t>
              </a:r>
              <a:endParaRPr lang="zh-CN" altLang="en-US" sz="2790" b="1" u="sng">
                <a:solidFill>
                  <a:srgbClr val="FF0000"/>
                </a:solidFill>
                <a:latin typeface="黑体" panose="02010609060101010101" pitchFamily="49" charset="-122"/>
                <a:ea typeface="黑体" panose="02010609060101010101" pitchFamily="49" charset="-122"/>
                <a:cs typeface="楷体_GB2312" panose="02010609030101010101" charset="-122"/>
                <a:sym typeface="+mn-ea"/>
              </a:endParaRPr>
            </a:p>
          </p:txBody>
        </p:sp>
        <p:cxnSp>
          <p:nvCxnSpPr>
            <p:cNvPr id="17" name="直接箭头连接符 16"/>
            <p:cNvCxnSpPr/>
            <p:nvPr>
              <p:custDataLst>
                <p:tags r:id="rId21"/>
              </p:custDataLst>
            </p:nvPr>
          </p:nvCxnSpPr>
          <p:spPr>
            <a:xfrm flipH="1">
              <a:off x="1236779" y="4921321"/>
              <a:ext cx="0" cy="67435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8" name="直接箭头连接符 17"/>
            <p:cNvCxnSpPr/>
            <p:nvPr>
              <p:custDataLst>
                <p:tags r:id="rId22"/>
              </p:custDataLst>
            </p:nvPr>
          </p:nvCxnSpPr>
          <p:spPr>
            <a:xfrm flipH="1">
              <a:off x="3092120" y="4921321"/>
              <a:ext cx="0" cy="67435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9" name="文本框 18"/>
            <p:cNvSpPr txBox="1"/>
            <p:nvPr>
              <p:custDataLst>
                <p:tags r:id="rId23"/>
              </p:custDataLst>
            </p:nvPr>
          </p:nvSpPr>
          <p:spPr>
            <a:xfrm>
              <a:off x="6364127" y="5492164"/>
              <a:ext cx="1102901" cy="461665"/>
            </a:xfrm>
            <a:prstGeom prst="rect">
              <a:avLst/>
            </a:prstGeom>
            <a:solidFill>
              <a:schemeClr val="accent5">
                <a:lumMod val="40000"/>
                <a:lumOff val="60000"/>
              </a:schemeClr>
            </a:solidFill>
          </p:spPr>
          <p:txBody>
            <a:bodyPr wrap="square">
              <a:spAutoFit/>
            </a:bodyPr>
            <a:lstStyle>
              <a:defPPr>
                <a:defRPr lang="zh-CN"/>
              </a:defPPr>
              <a:lvl1pPr marL="0" algn="l" defTabSz="914400" rtl="0" eaLnBrk="1" latinLnBrk="0" hangingPunct="1">
                <a:defRPr sz="3200" b="1" kern="1200">
                  <a:solidFill>
                    <a:srgbClr val="000000"/>
                  </a:solidFill>
                  <a:latin typeface="黑体" panose="02010609060101010101" pitchFamily="49" charset="-122"/>
                  <a:ea typeface="黑体" panose="02010609060101010101" pitchFamily="49" charset="-122"/>
                  <a:cs typeface="楷体_GB2312" panose="0201060903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392">
                  <a:sym typeface="+mn-ea"/>
                </a:rPr>
                <a:t>种差</a:t>
              </a:r>
            </a:p>
          </p:txBody>
        </p:sp>
        <p:sp>
          <p:nvSpPr>
            <p:cNvPr id="20" name="文本框 19"/>
            <p:cNvSpPr txBox="1"/>
            <p:nvPr>
              <p:custDataLst>
                <p:tags r:id="rId24"/>
              </p:custDataLst>
            </p:nvPr>
          </p:nvSpPr>
          <p:spPr>
            <a:xfrm>
              <a:off x="8380608" y="5477054"/>
              <a:ext cx="589280" cy="461665"/>
            </a:xfrm>
            <a:prstGeom prst="rect">
              <a:avLst/>
            </a:prstGeom>
            <a:solidFill>
              <a:schemeClr val="accent5">
                <a:lumMod val="40000"/>
                <a:lumOff val="60000"/>
              </a:schemeClr>
            </a:solidFill>
          </p:spPr>
          <p:txBody>
            <a:bodyPr wrap="square">
              <a:spAutoFit/>
            </a:bodyPr>
            <a:lstStyle>
              <a:defPPr>
                <a:defRPr lang="zh-CN"/>
              </a:defPPr>
              <a:lvl1pPr marL="0" algn="l" defTabSz="914400" rtl="0" eaLnBrk="1" latinLnBrk="0" hangingPunct="1">
                <a:defRPr sz="3200" b="1" kern="1200">
                  <a:solidFill>
                    <a:srgbClr val="000000"/>
                  </a:solidFill>
                  <a:latin typeface="黑体" panose="02010609060101010101" pitchFamily="49" charset="-122"/>
                  <a:ea typeface="黑体" panose="02010609060101010101" pitchFamily="49" charset="-122"/>
                  <a:cs typeface="楷体_GB2312" panose="0201060903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392">
                  <a:sym typeface="+mn-ea"/>
                </a:rPr>
                <a:t>+</a:t>
              </a:r>
              <a:endParaRPr lang="zh-CN" altLang="en-US" sz="2392">
                <a:sym typeface="+mn-ea"/>
              </a:endParaRPr>
            </a:p>
          </p:txBody>
        </p:sp>
        <p:sp>
          <p:nvSpPr>
            <p:cNvPr id="21" name="文本框 20"/>
            <p:cNvSpPr txBox="1"/>
            <p:nvPr>
              <p:custDataLst>
                <p:tags r:id="rId25"/>
              </p:custDataLst>
            </p:nvPr>
          </p:nvSpPr>
          <p:spPr>
            <a:xfrm>
              <a:off x="9883468" y="5477310"/>
              <a:ext cx="1215010" cy="461665"/>
            </a:xfrm>
            <a:prstGeom prst="rect">
              <a:avLst/>
            </a:prstGeom>
            <a:solidFill>
              <a:schemeClr val="accent5">
                <a:lumMod val="40000"/>
                <a:lumOff val="60000"/>
              </a:schemeClr>
            </a:solidFill>
          </p:spPr>
          <p:txBody>
            <a:bodyPr wrap="square">
              <a:spAutoFit/>
            </a:bodyPr>
            <a:lstStyle>
              <a:defPPr>
                <a:defRPr lang="zh-CN"/>
              </a:defPPr>
              <a:lvl1pPr marL="0" algn="l" defTabSz="914400" rtl="0" eaLnBrk="1" latinLnBrk="0" hangingPunct="1">
                <a:defRPr sz="3200" b="1" kern="1200">
                  <a:solidFill>
                    <a:srgbClr val="000000"/>
                  </a:solidFill>
                  <a:latin typeface="黑体" panose="02010609060101010101" pitchFamily="49" charset="-122"/>
                  <a:ea typeface="黑体" panose="02010609060101010101" pitchFamily="49" charset="-122"/>
                  <a:cs typeface="楷体_GB2312" panose="0201060903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392">
                  <a:sym typeface="+mn-ea"/>
                </a:rPr>
                <a:t>属概念</a:t>
              </a:r>
            </a:p>
          </p:txBody>
        </p:sp>
        <p:cxnSp>
          <p:nvCxnSpPr>
            <p:cNvPr id="22" name="直接箭头连接符 21"/>
            <p:cNvCxnSpPr/>
            <p:nvPr>
              <p:custDataLst>
                <p:tags r:id="rId26"/>
              </p:custDataLst>
            </p:nvPr>
          </p:nvCxnSpPr>
          <p:spPr>
            <a:xfrm flipH="1">
              <a:off x="6892915" y="5096164"/>
              <a:ext cx="0" cy="39600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3" name="直接箭头连接符 22"/>
            <p:cNvCxnSpPr/>
            <p:nvPr>
              <p:custDataLst>
                <p:tags r:id="rId27"/>
              </p:custDataLst>
            </p:nvPr>
          </p:nvCxnSpPr>
          <p:spPr>
            <a:xfrm flipH="1">
              <a:off x="10514969" y="4916661"/>
              <a:ext cx="0" cy="54000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grpSp>
      <p:sp>
        <p:nvSpPr>
          <p:cNvPr id="3" name="文本框 2">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AFA567DD-E4CA-42F7-A51D-097A8BC21BF2}"/>
              </a:ext>
            </a:extLst>
          </p:cNvPr>
          <p:cNvSpPr txBox="1"/>
          <p:nvPr>
            <p:custDataLst>
              <p:tags r:id="rId28"/>
            </p:custDataLst>
          </p:nvPr>
        </p:nvSpPr>
        <p:spPr>
          <a:xfrm>
            <a:off x="8671577" y="2966223"/>
            <a:ext cx="2200439" cy="368086"/>
          </a:xfrm>
          <a:prstGeom prst="rect">
            <a:avLst/>
          </a:prstGeom>
          <a:solidFill>
            <a:schemeClr val="accent6">
              <a:lumMod val="40000"/>
              <a:lumOff val="60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794"/>
              <a:t>预习</a:t>
            </a:r>
            <a:r>
              <a:rPr lang="en-US" altLang="zh-CN" sz="1794"/>
              <a:t>26</a:t>
            </a:r>
            <a:r>
              <a:rPr lang="zh-CN" altLang="en-US" sz="1794"/>
              <a:t>页示例评析</a:t>
            </a:r>
          </a:p>
        </p:txBody>
      </p:sp>
    </p:spTree>
    <p:extLst>
      <p:ext uri="{BB962C8B-B14F-4D97-AF65-F5344CB8AC3E}">
        <p14:creationId xmlns:p14="http://schemas.microsoft.com/office/powerpoint/2010/main" val="1483729340"/>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afterGroup">
                            <p:stCondLst>
                              <p:cond delay="0"/>
                            </p:stCondLst>
                            <p:childTnLst>
                              <p:par>
                                <p:cTn id="15" presetID="2" presetClass="entr" presetSubtype="4" dur="50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afterGroup">
                            <p:stCondLst>
                              <p:cond delay="0"/>
                            </p:stCondLst>
                            <p:childTnLst>
                              <p:par>
                                <p:cTn id="21" presetID="10" presetClass="entr" presetSubtype="0" dur="50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par>
                    <p:cTn id="24" fill="hold" nodeType="clickPar">
                      <p:stCondLst>
                        <p:cond delay="indefinite"/>
                      </p:stCondLst>
                      <p:childTnLst>
                        <p:par>
                          <p:cTn id="25" fill="hold" nodeType="afterGroup">
                            <p:stCondLst>
                              <p:cond delay="0"/>
                            </p:stCondLst>
                            <p:childTnLst>
                              <p:par>
                                <p:cTn id="26" presetID="2" presetClass="entr" presetSubtype="4" dur="50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 calcmode="lin" valueType="num">
                                      <p:cBhvr additive="base">
                                        <p:cTn id="28" dur="500" fill="hold"/>
                                        <p:tgtEl>
                                          <p:spTgt spid="9"/>
                                        </p:tgtEl>
                                        <p:attrNameLst>
                                          <p:attrName>ppt_x</p:attrName>
                                        </p:attrNameLst>
                                      </p:cBhvr>
                                      <p:tavLst>
                                        <p:tav tm="0">
                                          <p:val>
                                            <p:strVal val="#ppt_x"/>
                                          </p:val>
                                        </p:tav>
                                        <p:tav tm="100000">
                                          <p:val>
                                            <p:strVal val="#ppt_x"/>
                                          </p:val>
                                        </p:tav>
                                      </p:tavLst>
                                    </p:anim>
                                    <p:anim calcmode="lin" valueType="num">
                                      <p:cBhvr additive="base">
                                        <p:cTn id="29"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0" fill="hold" nodeType="clickPar">
                      <p:stCondLst>
                        <p:cond delay="indefinite"/>
                      </p:stCondLst>
                      <p:childTnLst>
                        <p:par>
                          <p:cTn id="31" fill="hold" nodeType="afterGroup">
                            <p:stCondLst>
                              <p:cond delay="0"/>
                            </p:stCondLst>
                            <p:childTnLst>
                              <p:par>
                                <p:cTn id="32" presetID="10" presetClass="entr" presetSubtype="0" dur="500" fill="hold" nodeType="click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500"/>
                                        <p:tgtEl>
                                          <p:spTgt spid="11"/>
                                        </p:tgtEl>
                                      </p:cBhvr>
                                    </p:animEffect>
                                  </p:childTnLst>
                                </p:cTn>
                              </p:par>
                            </p:childTnLst>
                          </p:cTn>
                        </p:par>
                      </p:childTnLst>
                    </p:cTn>
                  </p:par>
                  <p:par>
                    <p:cTn id="35" fill="hold" nodeType="clickPar">
                      <p:stCondLst>
                        <p:cond delay="indefinite"/>
                      </p:stCondLst>
                      <p:childTnLst>
                        <p:par>
                          <p:cTn id="36" fill="hold" nodeType="afterGroup">
                            <p:stCondLst>
                              <p:cond delay="0"/>
                            </p:stCondLst>
                            <p:childTnLst>
                              <p:par>
                                <p:cTn id="37" presetID="2" presetClass="entr" presetSubtype="4" dur="500" fill="hold" grpId="0" nodeType="clickEffect">
                                  <p:stCondLst>
                                    <p:cond delay="0"/>
                                  </p:stCondLst>
                                  <p:childTnLst>
                                    <p:set>
                                      <p:cBhvr>
                                        <p:cTn id="38" dur="1" fill="hold">
                                          <p:stCondLst>
                                            <p:cond delay="0"/>
                                          </p:stCondLst>
                                        </p:cTn>
                                        <p:tgtEl>
                                          <p:spTgt spid="3"/>
                                        </p:tgtEl>
                                        <p:attrNameLst>
                                          <p:attrName>style.visibility</p:attrName>
                                        </p:attrNameLst>
                                      </p:cBhvr>
                                      <p:to>
                                        <p:strVal val="visible"/>
                                      </p:to>
                                    </p:set>
                                    <p:anim calcmode="lin" valueType="num">
                                      <p:cBhvr additive="base">
                                        <p:cTn id="39" dur="500" fill="hold"/>
                                        <p:tgtEl>
                                          <p:spTgt spid="3"/>
                                        </p:tgtEl>
                                        <p:attrNameLst>
                                          <p:attrName>ppt_x</p:attrName>
                                        </p:attrNameLst>
                                      </p:cBhvr>
                                      <p:tavLst>
                                        <p:tav tm="0">
                                          <p:val>
                                            <p:strVal val="#ppt_x"/>
                                          </p:val>
                                        </p:tav>
                                        <p:tav tm="100000">
                                          <p:val>
                                            <p:strVal val="#ppt_x"/>
                                          </p:val>
                                        </p:tav>
                                      </p:tavLst>
                                    </p:anim>
                                    <p:anim calcmode="lin" valueType="num">
                                      <p:cBhvr additive="base">
                                        <p:cTn id="4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9" grpId="0"/>
      <p:bldP spid="3"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2" name="组合 22"/>
          <p:cNvGrpSpPr/>
          <p:nvPr>
            <p:custDataLst>
              <p:tags r:id="rId3"/>
            </p:custDataLst>
          </p:nvPr>
        </p:nvGrpSpPr>
        <p:grpSpPr>
          <a:xfrm>
            <a:off x="531775" y="1530951"/>
            <a:ext cx="10700968" cy="2658750"/>
            <a:chOff x="397510" y="4109953"/>
            <a:chExt cx="10700968" cy="2667751"/>
          </a:xfrm>
        </p:grpSpPr>
        <p:grpSp>
          <p:nvGrpSpPr>
            <p:cNvPr id="3" name="组合 23"/>
            <p:cNvGrpSpPr/>
            <p:nvPr>
              <p:custDataLst>
                <p:tags r:id="rId4"/>
              </p:custDataLst>
            </p:nvPr>
          </p:nvGrpSpPr>
          <p:grpSpPr>
            <a:xfrm>
              <a:off x="627893" y="4109953"/>
              <a:ext cx="10369550" cy="953135"/>
              <a:chOff x="1358" y="8557"/>
              <a:chExt cx="16330" cy="1501"/>
            </a:xfrm>
          </p:grpSpPr>
          <p:sp>
            <p:nvSpPr>
              <p:cNvPr id="43" name="文本框 42"/>
              <p:cNvSpPr txBox="1"/>
              <p:nvPr>
                <p:custDataLst>
                  <p:tags r:id="rId5"/>
                </p:custDataLst>
              </p:nvPr>
            </p:nvSpPr>
            <p:spPr>
              <a:xfrm>
                <a:off x="6803" y="8557"/>
                <a:ext cx="5595" cy="1501"/>
              </a:xfrm>
              <a:prstGeom prst="rect">
                <a:avLst/>
              </a:prstGeom>
              <a:solidFill>
                <a:schemeClr val="accent6">
                  <a:lumMod val="40000"/>
                  <a:lumOff val="60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base">
                  <a:spcBef>
                    <a:spcPct val="0"/>
                  </a:spcBef>
                  <a:spcAft>
                    <a:spcPct val="0"/>
                  </a:spcAft>
                </a:pPr>
                <a:r>
                  <a:rPr lang="zh-CN" altLang="en-US" sz="2790" b="1">
                    <a:solidFill>
                      <a:srgbClr val="000000"/>
                    </a:solidFill>
                    <a:latin typeface="黑体" panose="02010609060101010101" pitchFamily="49" charset="-122"/>
                    <a:ea typeface="黑体" panose="02010609060101010101" pitchFamily="49" charset="-122"/>
                    <a:cs typeface="楷体_GB2312" panose="02010609030101010101" charset="-122"/>
                    <a:sym typeface="+mn-ea"/>
                  </a:rPr>
                  <a:t>以语言文字为工具形象化地反映客观现实</a:t>
                </a:r>
                <a:endParaRPr lang="zh-CN" altLang="en-US" sz="2790" b="1" u="sng">
                  <a:solidFill>
                    <a:srgbClr val="FF0000"/>
                  </a:solidFill>
                  <a:latin typeface="黑体" panose="02010609060101010101" pitchFamily="49" charset="-122"/>
                  <a:ea typeface="黑体" panose="02010609060101010101" pitchFamily="49" charset="-122"/>
                  <a:cs typeface="楷体_GB2312" panose="02010609030101010101" charset="-122"/>
                  <a:sym typeface="+mn-ea"/>
                </a:endParaRPr>
              </a:p>
            </p:txBody>
          </p:sp>
          <p:sp>
            <p:nvSpPr>
              <p:cNvPr id="44" name="矩形 43"/>
              <p:cNvSpPr/>
              <p:nvPr>
                <p:custDataLst>
                  <p:tags r:id="rId6"/>
                </p:custDataLst>
              </p:nvPr>
            </p:nvSpPr>
            <p:spPr>
              <a:xfrm>
                <a:off x="16100" y="8848"/>
                <a:ext cx="1588" cy="921"/>
              </a:xfrm>
              <a:prstGeom prst="rect">
                <a:avLst/>
              </a:prstGeom>
              <a:solidFill>
                <a:schemeClr val="accent4">
                  <a:lumMod val="60000"/>
                  <a:lumOff val="40000"/>
                </a:schemeClr>
              </a:solid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3189" b="1">
                    <a:solidFill>
                      <a:srgbClr val="000000"/>
                    </a:solidFill>
                    <a:latin typeface="黑体" panose="02010609060101010101" pitchFamily="49" charset="-122"/>
                    <a:ea typeface="黑体" panose="02010609060101010101" pitchFamily="49" charset="-122"/>
                    <a:cs typeface="楷体_GB2312" panose="02010609030101010101" charset="-122"/>
                    <a:sym typeface="+mn-ea"/>
                  </a:rPr>
                  <a:t>艺术</a:t>
                </a:r>
                <a:endParaRPr lang="zh-CN" altLang="en-US" sz="3189" b="1" u="sng">
                  <a:solidFill>
                    <a:srgbClr val="FF0000"/>
                  </a:solidFill>
                  <a:latin typeface="黑体" panose="02010609060101010101" pitchFamily="49" charset="-122"/>
                  <a:ea typeface="黑体" panose="02010609060101010101" pitchFamily="49" charset="-122"/>
                  <a:cs typeface="楷体_GB2312" panose="02010609030101010101" charset="-122"/>
                  <a:sym typeface="+mn-ea"/>
                </a:endParaRPr>
              </a:p>
            </p:txBody>
          </p:sp>
          <p:sp>
            <p:nvSpPr>
              <p:cNvPr id="45" name="矩形 44"/>
              <p:cNvSpPr/>
              <p:nvPr>
                <p:custDataLst>
                  <p:tags r:id="rId7"/>
                </p:custDataLst>
              </p:nvPr>
            </p:nvSpPr>
            <p:spPr>
              <a:xfrm>
                <a:off x="13567" y="8848"/>
                <a:ext cx="940" cy="921"/>
              </a:xfrm>
              <a:prstGeom prst="rect">
                <a:avLst/>
              </a:prstGeom>
              <a:solidFill>
                <a:srgbClr val="FFFF00"/>
              </a:solid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3189" b="1">
                    <a:solidFill>
                      <a:srgbClr val="000000"/>
                    </a:solidFill>
                    <a:latin typeface="黑体" panose="02010609060101010101" pitchFamily="49" charset="-122"/>
                    <a:ea typeface="黑体" panose="02010609060101010101" pitchFamily="49" charset="-122"/>
                    <a:cs typeface="楷体_GB2312" panose="02010609030101010101" charset="-122"/>
                    <a:sym typeface="+mn-ea"/>
                  </a:rPr>
                  <a:t>的</a:t>
                </a:r>
                <a:endParaRPr lang="zh-CN" altLang="en-US" sz="3189" b="1" u="sng">
                  <a:solidFill>
                    <a:srgbClr val="000000"/>
                  </a:solidFill>
                  <a:latin typeface="黑体" panose="02010609060101010101" pitchFamily="49" charset="-122"/>
                  <a:ea typeface="黑体" panose="02010609060101010101" pitchFamily="49" charset="-122"/>
                  <a:cs typeface="楷体_GB2312" panose="02010609030101010101" charset="-122"/>
                  <a:sym typeface="+mn-ea"/>
                </a:endParaRPr>
              </a:p>
            </p:txBody>
          </p:sp>
          <p:sp>
            <p:nvSpPr>
              <p:cNvPr id="46" name="矩形 45"/>
              <p:cNvSpPr/>
              <p:nvPr>
                <p:custDataLst>
                  <p:tags r:id="rId8"/>
                </p:custDataLst>
              </p:nvPr>
            </p:nvSpPr>
            <p:spPr>
              <a:xfrm>
                <a:off x="1358" y="8828"/>
                <a:ext cx="1944" cy="919"/>
              </a:xfrm>
              <a:prstGeom prst="rect">
                <a:avLst/>
              </a:prstGeom>
              <a:solidFill>
                <a:schemeClr val="accent4">
                  <a:lumMod val="60000"/>
                  <a:lumOff val="4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189" b="1">
                    <a:solidFill>
                      <a:srgbClr val="000000"/>
                    </a:solidFill>
                    <a:latin typeface="黑体" panose="02010609060101010101" pitchFamily="49" charset="-122"/>
                    <a:ea typeface="黑体" panose="02010609060101010101" pitchFamily="49" charset="-122"/>
                    <a:cs typeface="楷体_GB2312" panose="02010609030101010101" charset="-122"/>
                    <a:sym typeface="+mn-ea"/>
                  </a:rPr>
                  <a:t>文学</a:t>
                </a:r>
              </a:p>
            </p:txBody>
          </p:sp>
          <p:sp>
            <p:nvSpPr>
              <p:cNvPr id="47" name="矩形 46"/>
              <p:cNvSpPr/>
              <p:nvPr>
                <p:custDataLst>
                  <p:tags r:id="rId9"/>
                </p:custDataLst>
              </p:nvPr>
            </p:nvSpPr>
            <p:spPr>
              <a:xfrm>
                <a:off x="4214" y="8828"/>
                <a:ext cx="1847" cy="919"/>
              </a:xfrm>
              <a:prstGeom prst="rect">
                <a:avLst/>
              </a:prstGeom>
              <a:solidFill>
                <a:srgbClr val="FFFF00"/>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189" b="1">
                    <a:solidFill>
                      <a:srgbClr val="000000"/>
                    </a:solidFill>
                    <a:latin typeface="黑体" panose="02010609060101010101" pitchFamily="49" charset="-122"/>
                    <a:ea typeface="黑体" panose="02010609060101010101" pitchFamily="49" charset="-122"/>
                    <a:cs typeface="微软雅黑" panose="020b0503020204020204" charset="-122"/>
                    <a:sym typeface="+mn-ea"/>
                  </a:rPr>
                  <a:t>就是 </a:t>
                </a:r>
              </a:p>
            </p:txBody>
          </p:sp>
        </p:grpSp>
        <p:sp>
          <p:nvSpPr>
            <p:cNvPr id="25" name="文本框 24"/>
            <p:cNvSpPr txBox="1"/>
            <p:nvPr>
              <p:custDataLst>
                <p:tags r:id="rId10"/>
              </p:custDataLst>
            </p:nvPr>
          </p:nvSpPr>
          <p:spPr>
            <a:xfrm>
              <a:off x="397510" y="5722997"/>
              <a:ext cx="1722755" cy="521970"/>
            </a:xfrm>
            <a:prstGeom prst="rect">
              <a:avLst/>
            </a:prstGeom>
            <a:solidFill>
              <a:srgbClr val="00B0F0"/>
            </a:solidFill>
          </p:spPr>
          <p:txBody>
            <a:bodyPr wrap="square">
              <a:spAutoFit/>
            </a:bodyPr>
            <a:lstStyle>
              <a:defPPr>
                <a:defRPr lang="zh-CN"/>
              </a:defPPr>
              <a:lvl1pPr marL="0" algn="l" defTabSz="914400" rtl="0" eaLnBrk="1" latinLnBrk="0" hangingPunct="1">
                <a:defRPr sz="2800" b="1" kern="1200">
                  <a:solidFill>
                    <a:srgbClr val="000000"/>
                  </a:solidFill>
                  <a:latin typeface="+mn-ea"/>
                  <a:ea typeface="+mn-ea"/>
                  <a:cs typeface="楷体_GB2312" panose="0201060903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a:latin typeface="黑体" panose="02010609060101010101" pitchFamily="49" charset="-122"/>
                  <a:ea typeface="黑体" panose="02010609060101010101" pitchFamily="49" charset="-122"/>
                  <a:sym typeface="+mn-ea"/>
                </a:rPr>
                <a:t>被定义项</a:t>
              </a:r>
            </a:p>
          </p:txBody>
        </p:sp>
        <p:sp>
          <p:nvSpPr>
            <p:cNvPr id="33" name="文本框 32"/>
            <p:cNvSpPr txBox="1"/>
            <p:nvPr>
              <p:custDataLst>
                <p:tags r:id="rId11"/>
              </p:custDataLst>
            </p:nvPr>
          </p:nvSpPr>
          <p:spPr>
            <a:xfrm>
              <a:off x="2325353" y="5722997"/>
              <a:ext cx="1684020" cy="521970"/>
            </a:xfrm>
            <a:prstGeom prst="rect">
              <a:avLst/>
            </a:prstGeom>
            <a:solidFill>
              <a:srgbClr val="00B0F0"/>
            </a:solidFill>
          </p:spPr>
          <p:txBody>
            <a:bodyPr wrap="square">
              <a:spAutoFit/>
            </a:bodyPr>
            <a:lstStyle>
              <a:defPPr>
                <a:defRPr lang="zh-CN"/>
              </a:defPPr>
              <a:lvl1pPr marL="0" algn="l" defTabSz="914400" rtl="0" eaLnBrk="1" latinLnBrk="0" hangingPunct="1">
                <a:defRPr sz="3200" b="1" kern="1200">
                  <a:solidFill>
                    <a:srgbClr val="000000"/>
                  </a:solidFill>
                  <a:latin typeface="黑体" panose="02010609060101010101" pitchFamily="49" charset="-122"/>
                  <a:ea typeface="黑体" panose="02010609060101010101" pitchFamily="49" charset="-122"/>
                  <a:cs typeface="楷体_GB2312" panose="0201060903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a:sym typeface="+mn-ea"/>
                </a:rPr>
                <a:t>定义联项</a:t>
              </a:r>
            </a:p>
          </p:txBody>
        </p:sp>
        <p:sp>
          <p:nvSpPr>
            <p:cNvPr id="34" name="左大括号 33"/>
            <p:cNvSpPr/>
            <p:nvPr>
              <p:custDataLst>
                <p:tags r:id="rId12"/>
              </p:custDataLst>
            </p:nvPr>
          </p:nvSpPr>
          <p:spPr>
            <a:xfrm rot="16200000">
              <a:off x="8524312" y="4294163"/>
              <a:ext cx="352295" cy="3549313"/>
            </a:xfrm>
            <a:prstGeom prst="leftBrace">
              <a:avLst>
                <a:gd name="adj1" fmla="val 0"/>
                <a:gd name="adj2" fmla="val 5088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1794">
                <a:latin typeface="黑体" panose="02010609060101010101" pitchFamily="49" charset="-122"/>
                <a:ea typeface="黑体" panose="02010609060101010101" pitchFamily="49" charset="-122"/>
              </a:endParaRPr>
            </a:p>
          </p:txBody>
        </p:sp>
        <p:sp>
          <p:nvSpPr>
            <p:cNvPr id="35" name="文本框 34"/>
            <p:cNvSpPr txBox="1"/>
            <p:nvPr>
              <p:custDataLst>
                <p:tags r:id="rId13"/>
              </p:custDataLst>
            </p:nvPr>
          </p:nvSpPr>
          <p:spPr>
            <a:xfrm>
              <a:off x="8002911" y="6255734"/>
              <a:ext cx="1395095" cy="521970"/>
            </a:xfrm>
            <a:prstGeom prst="rect">
              <a:avLst/>
            </a:prstGeom>
            <a:solidFill>
              <a:srgbClr val="00B0F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2790" b="1">
                  <a:solidFill>
                    <a:srgbClr val="000000"/>
                  </a:solidFill>
                  <a:latin typeface="黑体" panose="02010609060101010101" pitchFamily="49" charset="-122"/>
                  <a:ea typeface="黑体" panose="02010609060101010101" pitchFamily="49" charset="-122"/>
                  <a:cs typeface="楷体_GB2312" panose="02010609030101010101" charset="-122"/>
                  <a:sym typeface="+mn-ea"/>
                </a:rPr>
                <a:t>定义项</a:t>
              </a:r>
              <a:endParaRPr lang="zh-CN" altLang="en-US" sz="2790" b="1" u="sng">
                <a:solidFill>
                  <a:srgbClr val="FF0000"/>
                </a:solidFill>
                <a:latin typeface="黑体" panose="02010609060101010101" pitchFamily="49" charset="-122"/>
                <a:ea typeface="黑体" panose="02010609060101010101" pitchFamily="49" charset="-122"/>
                <a:cs typeface="楷体_GB2312" panose="02010609030101010101" charset="-122"/>
                <a:sym typeface="+mn-ea"/>
              </a:endParaRPr>
            </a:p>
          </p:txBody>
        </p:sp>
        <p:cxnSp>
          <p:nvCxnSpPr>
            <p:cNvPr id="36" name="直接箭头连接符 35"/>
            <p:cNvCxnSpPr/>
            <p:nvPr>
              <p:custDataLst>
                <p:tags r:id="rId14"/>
              </p:custDataLst>
            </p:nvPr>
          </p:nvCxnSpPr>
          <p:spPr>
            <a:xfrm flipH="1">
              <a:off x="1236779" y="4921321"/>
              <a:ext cx="0" cy="67435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7" name="直接箭头连接符 36"/>
            <p:cNvCxnSpPr/>
            <p:nvPr>
              <p:custDataLst>
                <p:tags r:id="rId15"/>
              </p:custDataLst>
            </p:nvPr>
          </p:nvCxnSpPr>
          <p:spPr>
            <a:xfrm flipH="1">
              <a:off x="3092120" y="4921321"/>
              <a:ext cx="0" cy="67435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38" name="文本框 37"/>
            <p:cNvSpPr txBox="1"/>
            <p:nvPr>
              <p:custDataLst>
                <p:tags r:id="rId16"/>
              </p:custDataLst>
            </p:nvPr>
          </p:nvSpPr>
          <p:spPr>
            <a:xfrm>
              <a:off x="6364127" y="5492164"/>
              <a:ext cx="1102901" cy="461665"/>
            </a:xfrm>
            <a:prstGeom prst="rect">
              <a:avLst/>
            </a:prstGeom>
            <a:solidFill>
              <a:schemeClr val="accent5">
                <a:lumMod val="40000"/>
                <a:lumOff val="60000"/>
              </a:schemeClr>
            </a:solidFill>
          </p:spPr>
          <p:txBody>
            <a:bodyPr wrap="square">
              <a:spAutoFit/>
            </a:bodyPr>
            <a:lstStyle>
              <a:defPPr>
                <a:defRPr lang="zh-CN"/>
              </a:defPPr>
              <a:lvl1pPr marL="0" algn="l" defTabSz="914400" rtl="0" eaLnBrk="1" latinLnBrk="0" hangingPunct="1">
                <a:defRPr sz="3200" b="1" kern="1200">
                  <a:solidFill>
                    <a:srgbClr val="000000"/>
                  </a:solidFill>
                  <a:latin typeface="黑体" panose="02010609060101010101" pitchFamily="49" charset="-122"/>
                  <a:ea typeface="黑体" panose="02010609060101010101" pitchFamily="49" charset="-122"/>
                  <a:cs typeface="楷体_GB2312" panose="0201060903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392">
                  <a:sym typeface="+mn-ea"/>
                </a:rPr>
                <a:t>种差</a:t>
              </a:r>
            </a:p>
          </p:txBody>
        </p:sp>
        <p:sp>
          <p:nvSpPr>
            <p:cNvPr id="39" name="文本框 38"/>
            <p:cNvSpPr txBox="1"/>
            <p:nvPr>
              <p:custDataLst>
                <p:tags r:id="rId17"/>
              </p:custDataLst>
            </p:nvPr>
          </p:nvSpPr>
          <p:spPr>
            <a:xfrm>
              <a:off x="8380608" y="5477054"/>
              <a:ext cx="589280" cy="461665"/>
            </a:xfrm>
            <a:prstGeom prst="rect">
              <a:avLst/>
            </a:prstGeom>
            <a:solidFill>
              <a:schemeClr val="accent5">
                <a:lumMod val="40000"/>
                <a:lumOff val="60000"/>
              </a:schemeClr>
            </a:solidFill>
          </p:spPr>
          <p:txBody>
            <a:bodyPr wrap="square">
              <a:spAutoFit/>
            </a:bodyPr>
            <a:lstStyle>
              <a:defPPr>
                <a:defRPr lang="zh-CN"/>
              </a:defPPr>
              <a:lvl1pPr marL="0" algn="l" defTabSz="914400" rtl="0" eaLnBrk="1" latinLnBrk="0" hangingPunct="1">
                <a:defRPr sz="3200" b="1" kern="1200">
                  <a:solidFill>
                    <a:srgbClr val="000000"/>
                  </a:solidFill>
                  <a:latin typeface="黑体" panose="02010609060101010101" pitchFamily="49" charset="-122"/>
                  <a:ea typeface="黑体" panose="02010609060101010101" pitchFamily="49" charset="-122"/>
                  <a:cs typeface="楷体_GB2312" panose="0201060903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392">
                  <a:sym typeface="+mn-ea"/>
                </a:rPr>
                <a:t>+</a:t>
              </a:r>
              <a:endParaRPr lang="zh-CN" altLang="en-US" sz="2392">
                <a:sym typeface="+mn-ea"/>
              </a:endParaRPr>
            </a:p>
          </p:txBody>
        </p:sp>
        <p:sp>
          <p:nvSpPr>
            <p:cNvPr id="40" name="文本框 39"/>
            <p:cNvSpPr txBox="1"/>
            <p:nvPr>
              <p:custDataLst>
                <p:tags r:id="rId18"/>
              </p:custDataLst>
            </p:nvPr>
          </p:nvSpPr>
          <p:spPr>
            <a:xfrm>
              <a:off x="9883468" y="5477310"/>
              <a:ext cx="1215010" cy="461665"/>
            </a:xfrm>
            <a:prstGeom prst="rect">
              <a:avLst/>
            </a:prstGeom>
            <a:solidFill>
              <a:schemeClr val="accent5">
                <a:lumMod val="40000"/>
                <a:lumOff val="60000"/>
              </a:schemeClr>
            </a:solidFill>
          </p:spPr>
          <p:txBody>
            <a:bodyPr wrap="square">
              <a:spAutoFit/>
            </a:bodyPr>
            <a:lstStyle>
              <a:defPPr>
                <a:defRPr lang="zh-CN"/>
              </a:defPPr>
              <a:lvl1pPr marL="0" algn="l" defTabSz="914400" rtl="0" eaLnBrk="1" latinLnBrk="0" hangingPunct="1">
                <a:defRPr sz="3200" b="1" kern="1200">
                  <a:solidFill>
                    <a:srgbClr val="000000"/>
                  </a:solidFill>
                  <a:latin typeface="黑体" panose="02010609060101010101" pitchFamily="49" charset="-122"/>
                  <a:ea typeface="黑体" panose="02010609060101010101" pitchFamily="49" charset="-122"/>
                  <a:cs typeface="楷体_GB2312" panose="0201060903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392">
                  <a:sym typeface="+mn-ea"/>
                </a:rPr>
                <a:t>属概念</a:t>
              </a:r>
            </a:p>
          </p:txBody>
        </p:sp>
        <p:cxnSp>
          <p:nvCxnSpPr>
            <p:cNvPr id="41" name="直接箭头连接符 40"/>
            <p:cNvCxnSpPr/>
            <p:nvPr>
              <p:custDataLst>
                <p:tags r:id="rId19"/>
              </p:custDataLst>
            </p:nvPr>
          </p:nvCxnSpPr>
          <p:spPr>
            <a:xfrm flipH="1">
              <a:off x="6892915" y="5096164"/>
              <a:ext cx="0" cy="39600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42" name="直接箭头连接符 41"/>
            <p:cNvCxnSpPr/>
            <p:nvPr>
              <p:custDataLst>
                <p:tags r:id="rId20"/>
              </p:custDataLst>
            </p:nvPr>
          </p:nvCxnSpPr>
          <p:spPr>
            <a:xfrm flipH="1">
              <a:off x="10514969" y="4916661"/>
              <a:ext cx="0" cy="54000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grpSp>
      <p:sp>
        <p:nvSpPr>
          <p:cNvPr id="48" name="文本框 47"/>
          <p:cNvSpPr txBox="1"/>
          <p:nvPr>
            <p:custDataLst>
              <p:tags r:id="rId21"/>
            </p:custDataLst>
          </p:nvPr>
        </p:nvSpPr>
        <p:spPr>
          <a:xfrm>
            <a:off x="5432935" y="728755"/>
            <a:ext cx="2494737" cy="521455"/>
          </a:xfrm>
          <a:prstGeom prst="rect">
            <a:avLst/>
          </a:prstGeom>
          <a:solidFill>
            <a:srgbClr val="FFFF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ct val="0"/>
              </a:spcAft>
              <a:tabLst>
                <a:tab pos="1184046"/>
                <a:tab pos="2156089"/>
                <a:tab pos="3131930"/>
                <a:tab pos="4176118"/>
              </a:tabLst>
            </a:pPr>
            <a:r>
              <a:rPr sz="2790" b="1" err="1">
                <a:solidFill>
                  <a:srgbClr val="FF0000"/>
                </a:solidFill>
                <a:latin typeface="黑体" panose="02010609060101010101" pitchFamily="49" charset="-122"/>
                <a:ea typeface="黑体" panose="02010609060101010101" pitchFamily="49" charset="-122"/>
                <a:cs typeface="微软雅黑" panose="020b0503020204020204" charset="-122"/>
                <a:sym typeface="+mn-ea"/>
              </a:rPr>
              <a:t>种差</a:t>
            </a:r>
            <a:r>
              <a:rPr lang="en-US" altLang="zh-CN" sz="2790" b="1" err="1">
                <a:latin typeface="黑体" panose="02010609060101010101" pitchFamily="49" charset="-122"/>
                <a:ea typeface="黑体" panose="02010609060101010101" pitchFamily="49" charset="-122"/>
                <a:cs typeface="微软雅黑" panose="020b0503020204020204" charset="-122"/>
                <a:sym typeface="+mn-ea"/>
              </a:rPr>
              <a:t>+</a:t>
            </a:r>
            <a:r>
              <a:rPr sz="2790" b="1" err="1">
                <a:solidFill>
                  <a:srgbClr val="FF0000"/>
                </a:solidFill>
                <a:latin typeface="黑体" panose="02010609060101010101" pitchFamily="49" charset="-122"/>
                <a:ea typeface="黑体" panose="02010609060101010101" pitchFamily="49" charset="-122"/>
                <a:cs typeface="微软雅黑" panose="020b0503020204020204" charset="-122"/>
                <a:sym typeface="+mn-ea"/>
              </a:rPr>
              <a:t>属概念</a:t>
            </a:r>
            <a:endParaRPr lang="en-US" altLang="zh-CN" sz="2790" b="1">
              <a:solidFill>
                <a:srgbClr val="00B050"/>
              </a:solidFill>
              <a:latin typeface="黑体" panose="02010609060101010101" pitchFamily="49" charset="-122"/>
              <a:ea typeface="黑体" panose="02010609060101010101" pitchFamily="49" charset="-122"/>
              <a:cs typeface="微软雅黑" panose="020b0503020204020204" charset="-122"/>
              <a:sym typeface="+mn-ea"/>
            </a:endParaRPr>
          </a:p>
        </p:txBody>
      </p:sp>
      <p:sp>
        <p:nvSpPr>
          <p:cNvPr id="49" name="文本框 48"/>
          <p:cNvSpPr txBox="1"/>
          <p:nvPr>
            <p:custDataLst>
              <p:tags r:id="rId22"/>
            </p:custDataLst>
          </p:nvPr>
        </p:nvSpPr>
        <p:spPr>
          <a:xfrm>
            <a:off x="482228" y="723801"/>
            <a:ext cx="4955595" cy="521455"/>
          </a:xfrm>
          <a:prstGeom prst="rect">
            <a:avLst/>
          </a:prstGeom>
          <a:solidFill>
            <a:srgbClr val="FFFF00"/>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latin typeface="黑体" panose="02010609060101010101" pitchFamily="49" charset="-122"/>
                <a:ea typeface="黑体" panose="02010609060101010101" pitchFamily="49" charset="-122"/>
                <a:cs typeface="仿宋" panose="02010609060101010101" pitchFamily="49" charset="-122"/>
                <a:sym typeface="+mn-ea"/>
              </a:rPr>
              <a:t>（</a:t>
            </a:r>
            <a:r>
              <a:rPr lang="en-US" altLang="zh-CN" sz="2790" b="1">
                <a:latin typeface="黑体" panose="02010609060101010101" pitchFamily="49" charset="-122"/>
                <a:ea typeface="黑体" panose="02010609060101010101" pitchFamily="49" charset="-122"/>
                <a:cs typeface="仿宋" panose="02010609060101010101" pitchFamily="49" charset="-122"/>
                <a:sym typeface="+mn-ea"/>
              </a:rPr>
              <a:t>3</a:t>
            </a:r>
            <a:r>
              <a:rPr lang="zh-CN" altLang="en-US" sz="2790" b="1">
                <a:latin typeface="黑体" panose="02010609060101010101" pitchFamily="49" charset="-122"/>
                <a:ea typeface="黑体" panose="02010609060101010101" pitchFamily="49" charset="-122"/>
                <a:cs typeface="仿宋" panose="02010609060101010101" pitchFamily="49" charset="-122"/>
                <a:sym typeface="+mn-ea"/>
              </a:rPr>
              <a:t>）最基本、最常用的方法：</a:t>
            </a:r>
          </a:p>
        </p:txBody>
      </p:sp>
      <p:sp>
        <p:nvSpPr>
          <p:cNvPr id="50" name="文本框 49"/>
          <p:cNvSpPr txBox="1"/>
          <p:nvPr>
            <p:custDataLst>
              <p:tags r:id="rId23"/>
            </p:custDataLst>
          </p:nvPr>
        </p:nvSpPr>
        <p:spPr>
          <a:xfrm>
            <a:off x="394266" y="4098282"/>
            <a:ext cx="6262098" cy="521455"/>
          </a:xfrm>
          <a:prstGeom prst="rect">
            <a:avLst/>
          </a:prstGeom>
          <a:solidFill>
            <a:schemeClr val="bg1"/>
          </a:solidFill>
          <a:ln>
            <a:solidFill>
              <a:schemeClr val="accent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latin typeface="黑体" panose="02010609060101010101" pitchFamily="49" charset="-122"/>
                <a:ea typeface="黑体" panose="02010609060101010101" pitchFamily="49" charset="-122"/>
              </a:rPr>
              <a:t>①这里属概念是指</a:t>
            </a:r>
            <a:r>
              <a:rPr lang="zh-CN" altLang="en-US" sz="2790" b="1">
                <a:solidFill>
                  <a:srgbClr val="3C0DB3"/>
                </a:solidFill>
                <a:latin typeface="黑体" panose="02010609060101010101" pitchFamily="49" charset="-122"/>
                <a:ea typeface="黑体" panose="02010609060101010101" pitchFamily="49" charset="-122"/>
              </a:rPr>
              <a:t>被定义项</a:t>
            </a:r>
            <a:r>
              <a:rPr lang="zh-CN" altLang="en-US" sz="2790" b="1">
                <a:latin typeface="黑体" panose="02010609060101010101" pitchFamily="49" charset="-122"/>
                <a:ea typeface="黑体" panose="02010609060101010101" pitchFamily="49" charset="-122"/>
              </a:rPr>
              <a:t>的属概念；</a:t>
            </a:r>
          </a:p>
        </p:txBody>
      </p:sp>
      <p:sp>
        <p:nvSpPr>
          <p:cNvPr id="51" name="文本框 50"/>
          <p:cNvSpPr txBox="1"/>
          <p:nvPr>
            <p:custDataLst>
              <p:tags r:id="rId24"/>
            </p:custDataLst>
          </p:nvPr>
        </p:nvSpPr>
        <p:spPr>
          <a:xfrm>
            <a:off x="405321" y="4735141"/>
            <a:ext cx="11535146" cy="950888"/>
          </a:xfrm>
          <a:prstGeom prst="rect">
            <a:avLst/>
          </a:prstGeom>
          <a:solidFill>
            <a:schemeClr val="bg1"/>
          </a:solidFill>
          <a:ln>
            <a:solidFill>
              <a:schemeClr val="accent1"/>
            </a:solidFill>
          </a:ln>
        </p:spPr>
        <p:txBody>
          <a:bodyPr wrap="square">
            <a:spAutoFit/>
          </a:bodyPr>
          <a:lstStyle>
            <a:defPPr>
              <a:defRPr lang="zh-CN"/>
            </a:defPPr>
            <a:lvl1pPr marL="0" algn="l" defTabSz="914400" rtl="0" eaLnBrk="1" latinLnBrk="0" hangingPunct="1">
              <a:defRPr sz="28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a:solidFill>
                  <a:srgbClr val="FF0000"/>
                </a:solidFill>
                <a:latin typeface="黑体" panose="02010609060101010101" pitchFamily="49" charset="-122"/>
                <a:ea typeface="黑体" panose="02010609060101010101" pitchFamily="49" charset="-122"/>
              </a:rPr>
              <a:t>②种差</a:t>
            </a:r>
            <a:r>
              <a:rPr lang="zh-CN" altLang="en-US" sz="2790">
                <a:latin typeface="黑体" panose="02010609060101010101" pitchFamily="49" charset="-122"/>
                <a:ea typeface="黑体" panose="02010609060101010101" pitchFamily="49" charset="-122"/>
              </a:rPr>
              <a:t>：指</a:t>
            </a:r>
            <a:r>
              <a:rPr lang="zh-CN" altLang="en-US" sz="2790">
                <a:solidFill>
                  <a:srgbClr val="7030A0"/>
                </a:solidFill>
                <a:latin typeface="黑体" panose="02010609060101010101" pitchFamily="49" charset="-122"/>
                <a:ea typeface="黑体" panose="02010609060101010101" pitchFamily="49" charset="-122"/>
              </a:rPr>
              <a:t>同一属概念</a:t>
            </a:r>
            <a:r>
              <a:rPr lang="zh-CN" altLang="en-US" sz="2790">
                <a:latin typeface="黑体" panose="02010609060101010101" pitchFamily="49" charset="-122"/>
                <a:ea typeface="黑体" panose="02010609060101010101" pitchFamily="49" charset="-122"/>
              </a:rPr>
              <a:t>下的</a:t>
            </a:r>
            <a:r>
              <a:rPr lang="zh-CN" altLang="en-US" sz="2790">
                <a:solidFill>
                  <a:srgbClr val="3C0DB3"/>
                </a:solidFill>
                <a:latin typeface="黑体" panose="02010609060101010101" pitchFamily="49" charset="-122"/>
                <a:ea typeface="黑体" panose="02010609060101010101" pitchFamily="49" charset="-122"/>
              </a:rPr>
              <a:t>种概念之间的差别</a:t>
            </a:r>
            <a:r>
              <a:rPr lang="zh-CN" altLang="en-US" sz="2790">
                <a:latin typeface="黑体" panose="02010609060101010101" pitchFamily="49" charset="-122"/>
                <a:ea typeface="黑体" panose="02010609060101010101" pitchFamily="49" charset="-122"/>
              </a:rPr>
              <a:t>，即“被定义项”（</a:t>
            </a:r>
            <a:r>
              <a:rPr lang="zh-CN" altLang="en-US" sz="2790">
                <a:solidFill>
                  <a:schemeClr val="accent4">
                    <a:lumMod val="50000"/>
                  </a:schemeClr>
                </a:solidFill>
                <a:latin typeface="黑体" panose="02010609060101010101" pitchFamily="49" charset="-122"/>
                <a:ea typeface="黑体" panose="02010609060101010101" pitchFamily="49" charset="-122"/>
              </a:rPr>
              <a:t>文学</a:t>
            </a:r>
            <a:r>
              <a:rPr lang="zh-CN" altLang="en-US" sz="2790">
                <a:latin typeface="黑体" panose="02010609060101010101" pitchFamily="49" charset="-122"/>
                <a:ea typeface="黑体" panose="02010609060101010101" pitchFamily="49" charset="-122"/>
              </a:rPr>
              <a:t>）与其他同属的其他种概念（</a:t>
            </a:r>
            <a:r>
              <a:rPr lang="zh-CN" altLang="en-US" sz="2790">
                <a:solidFill>
                  <a:schemeClr val="accent4">
                    <a:lumMod val="50000"/>
                  </a:schemeClr>
                </a:solidFill>
                <a:latin typeface="黑体" panose="02010609060101010101" pitchFamily="49" charset="-122"/>
                <a:ea typeface="黑体" panose="02010609060101010101" pitchFamily="49" charset="-122"/>
              </a:rPr>
              <a:t>音乐，美术</a:t>
            </a:r>
            <a:r>
              <a:rPr lang="zh-CN" altLang="en-US" sz="2790">
                <a:latin typeface="黑体" panose="02010609060101010101" pitchFamily="49" charset="-122"/>
                <a:ea typeface="黑体" panose="02010609060101010101" pitchFamily="49" charset="-122"/>
              </a:rPr>
              <a:t>）之间的差别；</a:t>
            </a:r>
          </a:p>
        </p:txBody>
      </p:sp>
      <p:sp>
        <p:nvSpPr>
          <p:cNvPr id="52" name="文本框 51"/>
          <p:cNvSpPr txBox="1"/>
          <p:nvPr>
            <p:custDataLst>
              <p:tags r:id="rId25"/>
            </p:custDataLst>
          </p:nvPr>
        </p:nvSpPr>
        <p:spPr>
          <a:xfrm>
            <a:off x="405322" y="5791938"/>
            <a:ext cx="11535145" cy="950888"/>
          </a:xfrm>
          <a:prstGeom prst="rect">
            <a:avLst/>
          </a:prstGeom>
          <a:solidFill>
            <a:schemeClr val="bg1"/>
          </a:solidFill>
          <a:ln>
            <a:solidFill>
              <a:schemeClr val="accent1"/>
            </a:solidFill>
          </a:ln>
        </p:spPr>
        <p:txBody>
          <a:bodyPr wrap="square">
            <a:spAutoFit/>
          </a:bodyPr>
          <a:lstStyle>
            <a:defPPr>
              <a:defRPr lang="zh-CN"/>
            </a:defPPr>
            <a:lvl1pPr marL="0" algn="l" defTabSz="914400" rtl="0" eaLnBrk="1" latinLnBrk="0" hangingPunct="1">
              <a:defRPr sz="28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a:latin typeface="黑体" panose="02010609060101010101" pitchFamily="49" charset="-122"/>
                <a:ea typeface="黑体" panose="02010609060101010101" pitchFamily="49" charset="-122"/>
              </a:rPr>
              <a:t>③</a:t>
            </a:r>
            <a:r>
              <a:rPr lang="zh-CN" altLang="en-US" sz="2790">
                <a:solidFill>
                  <a:srgbClr val="3C0DB3"/>
                </a:solidFill>
                <a:latin typeface="黑体" panose="02010609060101010101" pitchFamily="49" charset="-122"/>
                <a:ea typeface="黑体" panose="02010609060101010101" pitchFamily="49" charset="-122"/>
              </a:rPr>
              <a:t>“种差”和“属概念”相加构成定义项</a:t>
            </a:r>
            <a:r>
              <a:rPr lang="zh-CN" altLang="en-US" sz="2790">
                <a:latin typeface="黑体" panose="02010609060101010101" pitchFamily="49" charset="-122"/>
                <a:ea typeface="黑体" panose="02010609060101010101" pitchFamily="49" charset="-122"/>
              </a:rPr>
              <a:t>，用定义联项将被定义项和定义项联结起来，就构成定义。</a:t>
            </a:r>
          </a:p>
        </p:txBody>
      </p:sp>
      <p:sp>
        <p:nvSpPr>
          <p:cNvPr id="27" name="文本框 26"/>
          <p:cNvSpPr txBox="1"/>
          <p:nvPr>
            <p:custDataLst>
              <p:tags r:id="rId26"/>
            </p:custDataLst>
          </p:nvPr>
        </p:nvSpPr>
        <p:spPr>
          <a:xfrm>
            <a:off x="190263" y="47362"/>
            <a:ext cx="5331618" cy="582802"/>
          </a:xfrm>
          <a:prstGeom prst="rect">
            <a:avLst/>
          </a:prstGeom>
          <a:solidFill>
            <a:srgbClr val="FF00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189">
                <a:solidFill>
                  <a:schemeClr val="bg1"/>
                </a:solidFill>
                <a:latin typeface="方正小标宋简体" pitchFamily="65" charset="-122"/>
                <a:ea typeface="方正小标宋简体" pitchFamily="65" charset="-122"/>
              </a:rPr>
              <a:t>一、明确内涵的方法</a:t>
            </a:r>
          </a:p>
        </p:txBody>
      </p:sp>
    </p:spTree>
    <p:extLst>
      <p:ext uri="{BB962C8B-B14F-4D97-AF65-F5344CB8AC3E}">
        <p14:creationId xmlns:p14="http://schemas.microsoft.com/office/powerpoint/2010/main" val="2558630695"/>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0"/>
                                        </p:tgtEl>
                                        <p:attrNameLst>
                                          <p:attrName>style.visibility</p:attrName>
                                        </p:attrNameLst>
                                      </p:cBhvr>
                                      <p:to>
                                        <p:strVal val="visible"/>
                                      </p:to>
                                    </p:set>
                                    <p:anim calcmode="lin" valueType="num">
                                      <p:cBhvr additive="base">
                                        <p:cTn id="7" dur="500" fill="hold"/>
                                        <p:tgtEl>
                                          <p:spTgt spid="50"/>
                                        </p:tgtEl>
                                        <p:attrNameLst>
                                          <p:attrName>ppt_x</p:attrName>
                                        </p:attrNameLst>
                                      </p:cBhvr>
                                      <p:tavLst>
                                        <p:tav tm="0">
                                          <p:val>
                                            <p:strVal val="#ppt_x"/>
                                          </p:val>
                                        </p:tav>
                                        <p:tav tm="100000">
                                          <p:val>
                                            <p:strVal val="#ppt_x"/>
                                          </p:val>
                                        </p:tav>
                                      </p:tavLst>
                                    </p:anim>
                                    <p:anim calcmode="lin" valueType="num">
                                      <p:cBhvr additive="base">
                                        <p:cTn id="8" dur="500" fill="hold"/>
                                        <p:tgtEl>
                                          <p:spTgt spid="5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1"/>
                                        </p:tgtEl>
                                        <p:attrNameLst>
                                          <p:attrName>style.visibility</p:attrName>
                                        </p:attrNameLst>
                                      </p:cBhvr>
                                      <p:to>
                                        <p:strVal val="visible"/>
                                      </p:to>
                                    </p:set>
                                    <p:anim calcmode="lin" valueType="num">
                                      <p:cBhvr additive="base">
                                        <p:cTn id="13" dur="500" fill="hold"/>
                                        <p:tgtEl>
                                          <p:spTgt spid="51"/>
                                        </p:tgtEl>
                                        <p:attrNameLst>
                                          <p:attrName>ppt_x</p:attrName>
                                        </p:attrNameLst>
                                      </p:cBhvr>
                                      <p:tavLst>
                                        <p:tav tm="0">
                                          <p:val>
                                            <p:strVal val="#ppt_x"/>
                                          </p:val>
                                        </p:tav>
                                        <p:tav tm="100000">
                                          <p:val>
                                            <p:strVal val="#ppt_x"/>
                                          </p:val>
                                        </p:tav>
                                      </p:tavLst>
                                    </p:anim>
                                    <p:anim calcmode="lin" valueType="num">
                                      <p:cBhvr additive="base">
                                        <p:cTn id="14" dur="500" fill="hold"/>
                                        <p:tgtEl>
                                          <p:spTgt spid="51"/>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52"/>
                                        </p:tgtEl>
                                        <p:attrNameLst>
                                          <p:attrName>style.visibility</p:attrName>
                                        </p:attrNameLst>
                                      </p:cBhvr>
                                      <p:to>
                                        <p:strVal val="visible"/>
                                      </p:to>
                                    </p:set>
                                    <p:anim calcmode="lin" valueType="num">
                                      <p:cBhvr additive="base">
                                        <p:cTn id="19" dur="500" fill="hold"/>
                                        <p:tgtEl>
                                          <p:spTgt spid="52"/>
                                        </p:tgtEl>
                                        <p:attrNameLst>
                                          <p:attrName>ppt_x</p:attrName>
                                        </p:attrNameLst>
                                      </p:cBhvr>
                                      <p:tavLst>
                                        <p:tav tm="0">
                                          <p:val>
                                            <p:strVal val="#ppt_x"/>
                                          </p:val>
                                        </p:tav>
                                        <p:tav tm="100000">
                                          <p:val>
                                            <p:strVal val="#ppt_x"/>
                                          </p:val>
                                        </p:tav>
                                      </p:tavLst>
                                    </p:anim>
                                    <p:anim calcmode="lin" valueType="num">
                                      <p:cBhvr additive="base">
                                        <p:cTn id="20" dur="500" fill="hold"/>
                                        <p:tgtEl>
                                          <p:spTgt spid="5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P spid="51" grpId="0"/>
      <p:bldP spid="52"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2" name="组合 17"/>
          <p:cNvGrpSpPr/>
          <p:nvPr>
            <p:custDataLst>
              <p:tags r:id="rId3"/>
            </p:custDataLst>
          </p:nvPr>
        </p:nvGrpSpPr>
        <p:grpSpPr>
          <a:xfrm>
            <a:off x="895986" y="373295"/>
            <a:ext cx="10554335" cy="949919"/>
            <a:chOff x="1358" y="8828"/>
            <a:chExt cx="16621" cy="1501"/>
          </a:xfrm>
        </p:grpSpPr>
        <p:sp>
          <p:nvSpPr>
            <p:cNvPr id="14" name="文本框 13"/>
            <p:cNvSpPr txBox="1"/>
            <p:nvPr>
              <p:custDataLst>
                <p:tags r:id="rId4"/>
              </p:custDataLst>
            </p:nvPr>
          </p:nvSpPr>
          <p:spPr>
            <a:xfrm>
              <a:off x="6425" y="8828"/>
              <a:ext cx="7326" cy="1501"/>
            </a:xfrm>
            <a:prstGeom prst="rect">
              <a:avLst/>
            </a:prstGeom>
            <a:solidFill>
              <a:schemeClr val="accent3">
                <a:lumMod val="40000"/>
                <a:lumOff val="60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2790" b="1">
                  <a:solidFill>
                    <a:srgbClr val="000000"/>
                  </a:solidFill>
                  <a:latin typeface="微软雅黑" panose="020b0503020204020204" pitchFamily="34" charset="-122"/>
                  <a:ea typeface="微软雅黑" panose="020b0503020204020204" pitchFamily="34" charset="-122"/>
                  <a:cs typeface="微软雅黑" panose="020b0503020204020204" pitchFamily="34" charset="-122"/>
                  <a:sym typeface="+mn-ea"/>
                </a:rPr>
                <a:t>由国家(或某些地区)发行的、强制使用</a:t>
              </a:r>
            </a:p>
          </p:txBody>
        </p:sp>
        <p:sp>
          <p:nvSpPr>
            <p:cNvPr id="11" name="矩形 10"/>
            <p:cNvSpPr/>
            <p:nvPr>
              <p:custDataLst>
                <p:tags r:id="rId5"/>
              </p:custDataLst>
            </p:nvPr>
          </p:nvSpPr>
          <p:spPr>
            <a:xfrm>
              <a:off x="15451" y="8848"/>
              <a:ext cx="2528" cy="822"/>
            </a:xfrm>
            <a:prstGeom prst="rect">
              <a:avLst/>
            </a:prstGeom>
            <a:solidFill>
              <a:schemeClr val="accent6">
                <a:lumMod val="20000"/>
                <a:lumOff val="80000"/>
              </a:schemeClr>
            </a:solid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2790" b="1">
                  <a:solidFill>
                    <a:srgbClr val="000000"/>
                  </a:solidFill>
                  <a:latin typeface="微软雅黑" panose="020b0503020204020204" pitchFamily="34" charset="-122"/>
                  <a:ea typeface="微软雅黑" panose="020b0503020204020204" pitchFamily="34" charset="-122"/>
                  <a:cs typeface="楷体_GB2312" panose="02010609030101010101" charset="-122"/>
                  <a:sym typeface="+mn-ea"/>
                </a:rPr>
                <a:t>价值符号</a:t>
              </a:r>
            </a:p>
          </p:txBody>
        </p:sp>
        <p:sp>
          <p:nvSpPr>
            <p:cNvPr id="15" name="矩形 14"/>
            <p:cNvSpPr/>
            <p:nvPr>
              <p:custDataLst>
                <p:tags r:id="rId6"/>
              </p:custDataLst>
            </p:nvPr>
          </p:nvSpPr>
          <p:spPr>
            <a:xfrm>
              <a:off x="14047" y="8848"/>
              <a:ext cx="931" cy="919"/>
            </a:xfrm>
            <a:prstGeom prst="rect">
              <a:avLst/>
            </a:prstGeom>
            <a:solidFill>
              <a:srgbClr val="FFFF00"/>
            </a:solid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3189" b="1">
                  <a:solidFill>
                    <a:srgbClr val="000000"/>
                  </a:solidFill>
                  <a:latin typeface="黑体" panose="02010609060101010101" charset="-122"/>
                  <a:ea typeface="黑体" panose="02010609060101010101" charset="-122"/>
                  <a:cs typeface="楷体_GB2312" panose="02010609030101010101" charset="-122"/>
                  <a:sym typeface="+mn-ea"/>
                </a:rPr>
                <a:t>的</a:t>
              </a:r>
              <a:endParaRPr lang="zh-CN" altLang="en-US" sz="3189" b="1" u="sng">
                <a:solidFill>
                  <a:srgbClr val="FF0000"/>
                </a:solidFill>
                <a:latin typeface="楷体_GB2312" panose="02010609030101010101" charset="-122"/>
                <a:ea typeface="楷体_GB2312" panose="02010609030101010101" charset="-122"/>
                <a:cs typeface="楷体_GB2312" panose="02010609030101010101" charset="-122"/>
                <a:sym typeface="+mn-ea"/>
              </a:endParaRPr>
            </a:p>
          </p:txBody>
        </p:sp>
        <p:sp>
          <p:nvSpPr>
            <p:cNvPr id="16" name="矩形 15"/>
            <p:cNvSpPr/>
            <p:nvPr>
              <p:custDataLst>
                <p:tags r:id="rId7"/>
              </p:custDataLst>
            </p:nvPr>
          </p:nvSpPr>
          <p:spPr>
            <a:xfrm>
              <a:off x="1358" y="8828"/>
              <a:ext cx="1944" cy="822"/>
            </a:xfrm>
            <a:prstGeom prst="rect">
              <a:avLst/>
            </a:prstGeom>
            <a:solidFill>
              <a:schemeClr val="accent6">
                <a:lumMod val="20000"/>
                <a:lumOff val="8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solidFill>
                    <a:srgbClr val="000000"/>
                  </a:solidFill>
                  <a:latin typeface="微软雅黑" panose="020b0503020204020204" pitchFamily="34" charset="-122"/>
                  <a:ea typeface="微软雅黑" panose="020b0503020204020204" pitchFamily="34" charset="-122"/>
                  <a:cs typeface="楷体_GB2312" panose="02010609030101010101" charset="-122"/>
                  <a:sym typeface="+mn-ea"/>
                </a:rPr>
                <a:t>纸币</a:t>
              </a:r>
            </a:p>
          </p:txBody>
        </p:sp>
        <p:sp>
          <p:nvSpPr>
            <p:cNvPr id="17" name="矩形 16"/>
            <p:cNvSpPr/>
            <p:nvPr>
              <p:custDataLst>
                <p:tags r:id="rId8"/>
              </p:custDataLst>
            </p:nvPr>
          </p:nvSpPr>
          <p:spPr>
            <a:xfrm>
              <a:off x="3970" y="8832"/>
              <a:ext cx="1847" cy="919"/>
            </a:xfrm>
            <a:prstGeom prst="rect">
              <a:avLst/>
            </a:prstGeom>
            <a:solidFill>
              <a:srgbClr val="FFFF00"/>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189" b="1">
                  <a:solidFill>
                    <a:srgbClr val="000000"/>
                  </a:solidFill>
                  <a:latin typeface="黑体" panose="02010609060101010101" charset="-122"/>
                  <a:ea typeface="黑体" panose="02010609060101010101" charset="-122"/>
                  <a:cs typeface="楷体_GB2312" panose="02010609030101010101" charset="-122"/>
                  <a:sym typeface="+mn-ea"/>
                </a:rPr>
                <a:t>是 </a:t>
              </a:r>
              <a:endParaRPr lang="zh-CN" altLang="en-US" sz="1794"/>
            </a:p>
          </p:txBody>
        </p:sp>
      </p:grpSp>
      <p:sp>
        <p:nvSpPr>
          <p:cNvPr id="19" name="文本框 18"/>
          <p:cNvSpPr txBox="1"/>
          <p:nvPr>
            <p:custDataLst>
              <p:tags r:id="rId9"/>
            </p:custDataLst>
          </p:nvPr>
        </p:nvSpPr>
        <p:spPr>
          <a:xfrm>
            <a:off x="619125" y="1099816"/>
            <a:ext cx="1511300" cy="458822"/>
          </a:xfrm>
          <a:prstGeom prst="rect">
            <a:avLst/>
          </a:prstGeom>
          <a:solidFill>
            <a:schemeClr val="tx2">
              <a:lumMod val="25000"/>
              <a:lumOff val="75000"/>
            </a:schemeClr>
          </a:solidFill>
        </p:spPr>
        <p:txBody>
          <a:bodyPr wrap="square">
            <a:spAutoFit/>
          </a:bodyPr>
          <a:lstStyle>
            <a:defPPr>
              <a:defRPr lang="zh-CN"/>
            </a:defPPr>
            <a:lvl1pPr marL="0" algn="l" defTabSz="914400" rtl="0" eaLnBrk="1" latinLnBrk="0" hangingPunct="1">
              <a:defRPr sz="3600" b="1" kern="1200">
                <a:solidFill>
                  <a:srgbClr val="000000"/>
                </a:solidFill>
                <a:latin typeface="方正粗黑宋简体" panose="02000000000000000000" charset="-122"/>
                <a:ea typeface="方正粗黑宋简体" panose="02000000000000000000" charset="-122"/>
                <a:cs typeface="楷体_GB2312" panose="0201060903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392">
                <a:latin typeface="微软雅黑" panose="020b0503020204020204" pitchFamily="34" charset="-122"/>
                <a:ea typeface="微软雅黑" panose="020b0503020204020204" pitchFamily="34" charset="-122"/>
                <a:sym typeface="+mn-ea"/>
              </a:rPr>
              <a:t>被定义项</a:t>
            </a:r>
          </a:p>
        </p:txBody>
      </p:sp>
      <p:sp>
        <p:nvSpPr>
          <p:cNvPr id="20" name="文本框 19"/>
          <p:cNvSpPr txBox="1"/>
          <p:nvPr>
            <p:custDataLst>
              <p:tags r:id="rId10"/>
            </p:custDataLst>
          </p:nvPr>
        </p:nvSpPr>
        <p:spPr>
          <a:xfrm>
            <a:off x="2413001" y="1099816"/>
            <a:ext cx="1479550" cy="458822"/>
          </a:xfrm>
          <a:prstGeom prst="rect">
            <a:avLst/>
          </a:prstGeom>
          <a:solidFill>
            <a:schemeClr val="tx2">
              <a:lumMod val="25000"/>
              <a:lumOff val="75000"/>
            </a:schemeClr>
          </a:solidFill>
        </p:spPr>
        <p:txBody>
          <a:bodyPr wrap="square">
            <a:spAutoFit/>
          </a:bodyPr>
          <a:lstStyle>
            <a:defPPr>
              <a:defRPr lang="zh-CN"/>
            </a:defPPr>
            <a:lvl1pPr marL="0" algn="l" defTabSz="914400" rtl="0" eaLnBrk="1" latinLnBrk="0" hangingPunct="1">
              <a:defRPr sz="3200" b="1" kern="1200">
                <a:solidFill>
                  <a:srgbClr val="000000"/>
                </a:solidFill>
                <a:latin typeface="黑体" panose="02010609060101010101" charset="-122"/>
                <a:ea typeface="黑体" panose="02010609060101010101" charset="-122"/>
                <a:cs typeface="楷体_GB2312" panose="0201060903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392">
                <a:latin typeface="微软雅黑" panose="020b0503020204020204" pitchFamily="34" charset="-122"/>
                <a:ea typeface="微软雅黑" panose="020b0503020204020204" pitchFamily="34" charset="-122"/>
                <a:sym typeface="+mn-ea"/>
              </a:rPr>
              <a:t>定义联项</a:t>
            </a:r>
          </a:p>
        </p:txBody>
      </p:sp>
      <p:sp>
        <p:nvSpPr>
          <p:cNvPr id="10" name="矩形 9"/>
          <p:cNvSpPr/>
          <p:nvPr>
            <p:custDataLst>
              <p:tags r:id="rId11"/>
            </p:custDataLst>
          </p:nvPr>
        </p:nvSpPr>
        <p:spPr>
          <a:xfrm>
            <a:off x="10099041" y="1267523"/>
            <a:ext cx="1109050" cy="460107"/>
          </a:xfrm>
          <a:prstGeom prst="rect">
            <a:avLst/>
          </a:prstGeom>
          <a:solidFill>
            <a:schemeClr val="tx2">
              <a:lumMod val="25000"/>
              <a:lumOff val="75000"/>
            </a:schemeClr>
          </a:solid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2392" b="1">
                <a:solidFill>
                  <a:srgbClr val="000000"/>
                </a:solidFill>
                <a:latin typeface="+mj-ea"/>
                <a:ea typeface="+mj-ea"/>
                <a:cs typeface="楷体_GB2312" panose="02010609030101010101" charset="-122"/>
                <a:sym typeface="+mn-ea"/>
              </a:rPr>
              <a:t>属概念</a:t>
            </a:r>
          </a:p>
        </p:txBody>
      </p:sp>
      <p:grpSp>
        <p:nvGrpSpPr>
          <p:cNvPr id="3" name="组合 11"/>
          <p:cNvGrpSpPr/>
          <p:nvPr>
            <p:custDataLst>
              <p:tags r:id="rId12"/>
            </p:custDataLst>
          </p:nvPr>
        </p:nvGrpSpPr>
        <p:grpSpPr>
          <a:xfrm>
            <a:off x="6296025" y="1909240"/>
            <a:ext cx="4237478" cy="1039785"/>
            <a:chOff x="10858" y="7224"/>
            <a:chExt cx="5589" cy="1643"/>
          </a:xfrm>
        </p:grpSpPr>
        <p:sp>
          <p:nvSpPr>
            <p:cNvPr id="24" name="左大括号 23"/>
            <p:cNvSpPr/>
            <p:nvPr>
              <p:custDataLst>
                <p:tags r:id="rId13"/>
              </p:custDataLst>
            </p:nvPr>
          </p:nvSpPr>
          <p:spPr>
            <a:xfrm rot="16200000">
              <a:off x="13375" y="4707"/>
              <a:ext cx="555" cy="5589"/>
            </a:xfrm>
            <a:prstGeom prst="leftBrace">
              <a:avLst>
                <a:gd name="adj1" fmla="val 0"/>
                <a:gd name="adj2" fmla="val 50880"/>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1794"/>
            </a:p>
          </p:txBody>
        </p:sp>
        <p:sp>
          <p:nvSpPr>
            <p:cNvPr id="28" name="文本框 27"/>
            <p:cNvSpPr txBox="1"/>
            <p:nvPr>
              <p:custDataLst>
                <p:tags r:id="rId14"/>
              </p:custDataLst>
            </p:nvPr>
          </p:nvSpPr>
          <p:spPr>
            <a:xfrm>
              <a:off x="12688" y="8142"/>
              <a:ext cx="1929" cy="725"/>
            </a:xfrm>
            <a:prstGeom prst="rect">
              <a:avLst/>
            </a:prstGeom>
            <a:solidFill>
              <a:schemeClr val="tx2">
                <a:lumMod val="25000"/>
                <a:lumOff val="75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2392" b="1">
                  <a:solidFill>
                    <a:srgbClr val="000000"/>
                  </a:solidFill>
                  <a:latin typeface="黑体" panose="02010609060101010101" charset="-122"/>
                  <a:ea typeface="黑体" panose="02010609060101010101" charset="-122"/>
                  <a:cs typeface="楷体_GB2312" panose="02010609030101010101" charset="-122"/>
                  <a:sym typeface="+mn-ea"/>
                </a:rPr>
                <a:t>定义项</a:t>
              </a:r>
              <a:endParaRPr lang="zh-CN" altLang="en-US" sz="2392" b="1" u="sng">
                <a:solidFill>
                  <a:srgbClr val="FF0000"/>
                </a:solidFill>
                <a:latin typeface="黑体" panose="02010609060101010101" charset="-122"/>
                <a:ea typeface="黑体" panose="02010609060101010101" charset="-122"/>
                <a:cs typeface="楷体_GB2312" panose="02010609030101010101" charset="-122"/>
                <a:sym typeface="+mn-ea"/>
              </a:endParaRPr>
            </a:p>
          </p:txBody>
        </p:sp>
      </p:grpSp>
      <p:sp>
        <p:nvSpPr>
          <p:cNvPr id="9" name="矩形 8"/>
          <p:cNvSpPr/>
          <p:nvPr>
            <p:custDataLst>
              <p:tags r:id="rId15"/>
            </p:custDataLst>
          </p:nvPr>
        </p:nvSpPr>
        <p:spPr>
          <a:xfrm>
            <a:off x="5776595" y="1387133"/>
            <a:ext cx="1008380" cy="458822"/>
          </a:xfrm>
          <a:prstGeom prst="rect">
            <a:avLst/>
          </a:prstGeom>
          <a:solidFill>
            <a:schemeClr val="tx2">
              <a:lumMod val="25000"/>
              <a:lumOff val="75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2392" b="1">
                <a:solidFill>
                  <a:srgbClr val="000000"/>
                </a:solidFill>
                <a:latin typeface="+mj-ea"/>
                <a:ea typeface="+mj-ea"/>
                <a:cs typeface="楷体_GB2312" panose="02010609030101010101" charset="-122"/>
                <a:sym typeface="+mn-ea"/>
              </a:rPr>
              <a:t>种差</a:t>
            </a:r>
          </a:p>
        </p:txBody>
      </p:sp>
      <p:pic>
        <p:nvPicPr>
          <p:cNvPr id="5" name="图片 4"/>
          <p:cNvPicPr>
            <a:picLocks noChangeAspect="1"/>
          </p:cNvPicPr>
          <p:nvPr>
            <p:custDataLst>
              <p:tags r:id="rId17"/>
            </p:custDataLst>
          </p:nvPr>
        </p:nvPicPr>
        <p:blipFill>
          <a:blip r:embed="rId16"/>
          <a:stretch>
            <a:fillRect/>
          </a:stretch>
        </p:blipFill>
        <p:spPr>
          <a:xfrm>
            <a:off x="1617346" y="4515618"/>
            <a:ext cx="2496185" cy="2487763"/>
          </a:xfrm>
          <a:prstGeom prst="rect">
            <a:avLst/>
          </a:prstGeom>
          <a:effectLst>
            <a:softEdge rad="635000"/>
          </a:effectLst>
        </p:spPr>
      </p:pic>
      <p:grpSp>
        <p:nvGrpSpPr>
          <p:cNvPr id="4" name="组合 20">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236D7FA0-0943-4289-A70B-E0F051B7AA7B}"/>
              </a:ext>
            </a:extLst>
          </p:cNvPr>
          <p:cNvGrpSpPr/>
          <p:nvPr>
            <p:custDataLst>
              <p:tags r:id="rId18"/>
            </p:custDataLst>
          </p:nvPr>
        </p:nvGrpSpPr>
        <p:grpSpPr>
          <a:xfrm>
            <a:off x="410211" y="3771692"/>
            <a:ext cx="10786110" cy="653742"/>
            <a:chOff x="2214" y="7205"/>
            <a:chExt cx="14326" cy="1033"/>
          </a:xfrm>
        </p:grpSpPr>
        <p:sp>
          <p:nvSpPr>
            <p:cNvPr id="22" name="圆角矩形 1">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E3A2D1E4-58F3-4C3D-8DF1-356B0D19D5C8}"/>
                </a:ext>
              </a:extLst>
            </p:cNvPr>
            <p:cNvSpPr/>
            <p:nvPr>
              <p:custDataLst>
                <p:tags r:id="rId19"/>
              </p:custDataLst>
            </p:nvPr>
          </p:nvSpPr>
          <p:spPr>
            <a:xfrm>
              <a:off x="2214" y="7222"/>
              <a:ext cx="2286" cy="743"/>
            </a:xfrm>
            <a:prstGeom prst="round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3588" b="1">
                  <a:solidFill>
                    <a:schemeClr val="tx1"/>
                  </a:solidFill>
                  <a:latin typeface="楷体" panose="02010609060101010101" charset="-122"/>
                  <a:ea typeface="楷体" panose="02010609060101010101" charset="-122"/>
                  <a:cs typeface="楷体" panose="02010609060101010101" charset="-122"/>
                </a:rPr>
                <a:t>商品    </a:t>
              </a:r>
            </a:p>
          </p:txBody>
        </p:sp>
        <p:sp>
          <p:nvSpPr>
            <p:cNvPr id="23" name="圆角矩形 4">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529EBC1E-6755-420A-A828-CB4A0CA62762}"/>
                </a:ext>
              </a:extLst>
            </p:cNvPr>
            <p:cNvSpPr/>
            <p:nvPr>
              <p:custDataLst>
                <p:tags r:id="rId20"/>
              </p:custDataLst>
            </p:nvPr>
          </p:nvSpPr>
          <p:spPr>
            <a:xfrm>
              <a:off x="6371" y="7222"/>
              <a:ext cx="1412" cy="743"/>
            </a:xfrm>
            <a:prstGeom prst="round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3588" b="1">
                  <a:solidFill>
                    <a:schemeClr val="tx1"/>
                  </a:solidFill>
                  <a:latin typeface="楷体" panose="02010609060101010101" charset="-122"/>
                  <a:ea typeface="楷体" panose="02010609060101010101" charset="-122"/>
                  <a:cs typeface="楷体" panose="02010609060101010101" charset="-122"/>
                </a:rPr>
                <a:t>是       </a:t>
              </a:r>
            </a:p>
          </p:txBody>
        </p:sp>
        <p:sp>
          <p:nvSpPr>
            <p:cNvPr id="25" name="圆角矩形 5">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43575008-A433-40DC-BF18-B28FD725F7A3}"/>
                </a:ext>
              </a:extLst>
            </p:cNvPr>
            <p:cNvSpPr/>
            <p:nvPr>
              <p:custDataLst>
                <p:tags r:id="rId21"/>
              </p:custDataLst>
            </p:nvPr>
          </p:nvSpPr>
          <p:spPr>
            <a:xfrm>
              <a:off x="9427" y="7222"/>
              <a:ext cx="2817" cy="743"/>
            </a:xfrm>
            <a:prstGeom prst="round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3588" b="1">
                  <a:solidFill>
                    <a:schemeClr val="tx1"/>
                  </a:solidFill>
                  <a:latin typeface="楷体" panose="02010609060101010101" charset="-122"/>
                  <a:ea typeface="楷体" panose="02010609060101010101" charset="-122"/>
                  <a:cs typeface="楷体" panose="02010609060101010101" charset="-122"/>
                  <a:sym typeface="+mn-ea"/>
                </a:rPr>
                <a:t>用于交换</a:t>
              </a:r>
              <a:r>
                <a:rPr lang="zh-CN" altLang="en-US" sz="3588" b="1">
                  <a:solidFill>
                    <a:schemeClr val="tx1"/>
                  </a:solidFill>
                  <a:latin typeface="楷体" panose="02010609060101010101" charset="-122"/>
                  <a:ea typeface="楷体" panose="02010609060101010101" charset="-122"/>
                  <a:cs typeface="楷体" panose="02010609060101010101" charset="-122"/>
                </a:rPr>
                <a:t>        </a:t>
              </a:r>
            </a:p>
          </p:txBody>
        </p:sp>
        <p:sp>
          <p:nvSpPr>
            <p:cNvPr id="26" name="圆角矩形 6">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D46A1785-7B85-485D-A288-AECA53D0CC98}"/>
                </a:ext>
              </a:extLst>
            </p:cNvPr>
            <p:cNvSpPr/>
            <p:nvPr>
              <p:custDataLst>
                <p:tags r:id="rId22"/>
              </p:custDataLst>
            </p:nvPr>
          </p:nvSpPr>
          <p:spPr>
            <a:xfrm>
              <a:off x="13719" y="7205"/>
              <a:ext cx="2821" cy="743"/>
            </a:xfrm>
            <a:prstGeom prst="round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3588" b="1">
                <a:solidFill>
                  <a:schemeClr val="tx1"/>
                </a:solidFill>
                <a:latin typeface="楷体" panose="02010609060101010101" charset="-122"/>
                <a:ea typeface="楷体" panose="02010609060101010101" charset="-122"/>
                <a:cs typeface="楷体" panose="02010609060101010101" charset="-122"/>
              </a:endParaRPr>
            </a:p>
            <a:p>
              <a:pPr algn="ctr"/>
              <a:r>
                <a:rPr lang="zh-CN" altLang="en-US" sz="3588" b="1">
                  <a:solidFill>
                    <a:schemeClr val="tx1"/>
                  </a:solidFill>
                  <a:latin typeface="楷体" panose="02010609060101010101" charset="-122"/>
                  <a:ea typeface="楷体" panose="02010609060101010101" charset="-122"/>
                  <a:cs typeface="楷体" panose="02010609060101010101" charset="-122"/>
                  <a:sym typeface="+mn-ea"/>
                </a:rPr>
                <a:t>劳动产品</a:t>
              </a:r>
              <a:endParaRPr lang="zh-CN" altLang="en-US" sz="3588" b="1">
                <a:solidFill>
                  <a:schemeClr val="tx1"/>
                </a:solidFill>
                <a:latin typeface="楷体" panose="02010609060101010101" charset="-122"/>
                <a:ea typeface="楷体" panose="02010609060101010101" charset="-122"/>
                <a:cs typeface="楷体" panose="02010609060101010101" charset="-122"/>
              </a:endParaRPr>
            </a:p>
            <a:p>
              <a:pPr algn="ctr"/>
              <a:r>
                <a:rPr lang="zh-CN" altLang="en-US" sz="3588" b="1">
                  <a:solidFill>
                    <a:schemeClr val="tx1"/>
                  </a:solidFill>
                  <a:latin typeface="楷体" panose="02010609060101010101" charset="-122"/>
                  <a:ea typeface="楷体" panose="02010609060101010101" charset="-122"/>
                  <a:cs typeface="楷体" panose="02010609060101010101" charset="-122"/>
                </a:rPr>
                <a:t>        </a:t>
              </a:r>
            </a:p>
          </p:txBody>
        </p:sp>
        <p:sp>
          <p:nvSpPr>
            <p:cNvPr id="27" name="文本框 26">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B4950FFE-98A8-40F3-88E0-479E893C7CAA}"/>
                </a:ext>
              </a:extLst>
            </p:cNvPr>
            <p:cNvSpPr txBox="1"/>
            <p:nvPr>
              <p:custDataLst>
                <p:tags r:id="rId23"/>
              </p:custDataLst>
            </p:nvPr>
          </p:nvSpPr>
          <p:spPr>
            <a:xfrm>
              <a:off x="12556" y="7222"/>
              <a:ext cx="1011" cy="1016"/>
            </a:xfrm>
            <a:prstGeom prst="rect">
              <a:avLst/>
            </a:prstGeom>
            <a:solidFill>
              <a:srgbClr val="FFFF00"/>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588" b="1">
                  <a:latin typeface="楷体" panose="02010609060101010101" charset="-122"/>
                  <a:ea typeface="楷体" panose="02010609060101010101" charset="-122"/>
                  <a:cs typeface="楷体" panose="02010609060101010101" charset="-122"/>
                  <a:sym typeface="+mn-ea"/>
                </a:rPr>
                <a:t>的</a:t>
              </a:r>
            </a:p>
          </p:txBody>
        </p:sp>
      </p:grpSp>
      <p:grpSp>
        <p:nvGrpSpPr>
          <p:cNvPr id="6" name="组合 28">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456286A8-170F-4FFE-963A-C1168D36801B}"/>
              </a:ext>
            </a:extLst>
          </p:cNvPr>
          <p:cNvGrpSpPr/>
          <p:nvPr>
            <p:custDataLst>
              <p:tags r:id="rId24"/>
            </p:custDataLst>
          </p:nvPr>
        </p:nvGrpSpPr>
        <p:grpSpPr>
          <a:xfrm>
            <a:off x="410211" y="4895647"/>
            <a:ext cx="4768850" cy="684752"/>
            <a:chOff x="2087" y="8531"/>
            <a:chExt cx="6949" cy="1082"/>
          </a:xfrm>
        </p:grpSpPr>
        <p:sp>
          <p:nvSpPr>
            <p:cNvPr id="30" name="文本框 29">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ED13FCB6-B98C-4BC3-B1FE-6A54EEF01ED3}"/>
                </a:ext>
              </a:extLst>
            </p:cNvPr>
            <p:cNvSpPr txBox="1"/>
            <p:nvPr>
              <p:custDataLst>
                <p:tags r:id="rId25"/>
              </p:custDataLst>
            </p:nvPr>
          </p:nvSpPr>
          <p:spPr>
            <a:xfrm>
              <a:off x="2087" y="8531"/>
              <a:ext cx="3180" cy="101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588" b="1">
                  <a:highlight>
                    <a:srgbClr val="00FFFF"/>
                  </a:highlight>
                  <a:latin typeface="楷体" panose="02010609060101010101" charset="-122"/>
                  <a:ea typeface="楷体" panose="02010609060101010101" charset="-122"/>
                  <a:cs typeface="楷体" panose="02010609060101010101" charset="-122"/>
                  <a:sym typeface="+mn-ea"/>
                </a:rPr>
                <a:t>被定义项</a:t>
              </a:r>
            </a:p>
          </p:txBody>
        </p:sp>
        <p:sp>
          <p:nvSpPr>
            <p:cNvPr id="31" name="文本框 30">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1CCA724A-54AD-4EDB-A10A-4D70A658EDEE}"/>
                </a:ext>
              </a:extLst>
            </p:cNvPr>
            <p:cNvSpPr txBox="1"/>
            <p:nvPr>
              <p:custDataLst>
                <p:tags r:id="rId26"/>
              </p:custDataLst>
            </p:nvPr>
          </p:nvSpPr>
          <p:spPr>
            <a:xfrm>
              <a:off x="5856" y="8597"/>
              <a:ext cx="3180" cy="101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588" b="1">
                  <a:highlight>
                    <a:srgbClr val="00FFFF"/>
                  </a:highlight>
                  <a:latin typeface="楷体" panose="02010609060101010101" charset="-122"/>
                  <a:ea typeface="楷体" panose="02010609060101010101" charset="-122"/>
                  <a:cs typeface="楷体" panose="02010609060101010101" charset="-122"/>
                  <a:sym typeface="+mn-ea"/>
                </a:rPr>
                <a:t>定义联项</a:t>
              </a:r>
            </a:p>
          </p:txBody>
        </p:sp>
      </p:grpSp>
      <p:grpSp>
        <p:nvGrpSpPr>
          <p:cNvPr id="7" name="组合 31">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3C561CA8-1468-4FBB-AD59-9AC4CE0B781A}"/>
              </a:ext>
            </a:extLst>
          </p:cNvPr>
          <p:cNvGrpSpPr/>
          <p:nvPr>
            <p:custDataLst>
              <p:tags r:id="rId27"/>
            </p:custDataLst>
          </p:nvPr>
        </p:nvGrpSpPr>
        <p:grpSpPr>
          <a:xfrm>
            <a:off x="1493308" y="4407398"/>
            <a:ext cx="8579485" cy="589823"/>
            <a:chOff x="3357" y="7706"/>
            <a:chExt cx="11762" cy="932"/>
          </a:xfrm>
        </p:grpSpPr>
        <p:cxnSp>
          <p:nvCxnSpPr>
            <p:cNvPr id="33" name="直接箭头连接符 32">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6F2DDA7A-B885-40F6-87CE-C51BC6AB5270}"/>
                </a:ext>
              </a:extLst>
            </p:cNvPr>
            <p:cNvCxnSpPr/>
            <p:nvPr>
              <p:custDataLst>
                <p:tags r:id="rId28"/>
              </p:custDataLst>
            </p:nvPr>
          </p:nvCxnSpPr>
          <p:spPr>
            <a:xfrm flipH="1">
              <a:off x="3357" y="8006"/>
              <a:ext cx="0" cy="627"/>
            </a:xfrm>
            <a:prstGeom prst="straightConnector1">
              <a:avLst/>
            </a:prstGeom>
            <a:ln w="38100">
              <a:solidFill>
                <a:schemeClr val="accent6">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34" name="直接箭头连接符 33">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9866C85B-6CEA-4C59-82E4-A5624C377343}"/>
                </a:ext>
              </a:extLst>
            </p:cNvPr>
            <p:cNvCxnSpPr/>
            <p:nvPr>
              <p:custDataLst>
                <p:tags r:id="rId29"/>
              </p:custDataLst>
            </p:nvPr>
          </p:nvCxnSpPr>
          <p:spPr>
            <a:xfrm flipH="1">
              <a:off x="7061" y="7989"/>
              <a:ext cx="3" cy="649"/>
            </a:xfrm>
            <a:prstGeom prst="straightConnector1">
              <a:avLst/>
            </a:prstGeom>
            <a:ln w="38100">
              <a:solidFill>
                <a:schemeClr val="accent6">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35" name="直接箭头连接符 34">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AB7812C6-F41C-4E75-8BCD-6D4C7A1EF32F}"/>
                </a:ext>
              </a:extLst>
            </p:cNvPr>
            <p:cNvCxnSpPr/>
            <p:nvPr>
              <p:custDataLst>
                <p:tags r:id="rId30"/>
              </p:custDataLst>
            </p:nvPr>
          </p:nvCxnSpPr>
          <p:spPr>
            <a:xfrm>
              <a:off x="11159" y="7706"/>
              <a:ext cx="13" cy="637"/>
            </a:xfrm>
            <a:prstGeom prst="straightConnector1">
              <a:avLst/>
            </a:prstGeom>
            <a:ln w="38100">
              <a:solidFill>
                <a:schemeClr val="accent6">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36" name="直接箭头连接符 35">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C8A401A3-A674-4331-8255-966B5EAC74ED}"/>
                </a:ext>
              </a:extLst>
            </p:cNvPr>
            <p:cNvCxnSpPr/>
            <p:nvPr>
              <p:custDataLst>
                <p:tags r:id="rId31"/>
              </p:custDataLst>
            </p:nvPr>
          </p:nvCxnSpPr>
          <p:spPr>
            <a:xfrm flipH="1">
              <a:off x="15119" y="8003"/>
              <a:ext cx="0" cy="630"/>
            </a:xfrm>
            <a:prstGeom prst="straightConnector1">
              <a:avLst/>
            </a:prstGeom>
            <a:ln w="38100">
              <a:solidFill>
                <a:schemeClr val="accent6">
                  <a:lumMod val="75000"/>
                </a:schemeClr>
              </a:solidFill>
              <a:tailEnd type="arrow"/>
            </a:ln>
          </p:spPr>
          <p:style>
            <a:lnRef idx="1">
              <a:schemeClr val="accent1"/>
            </a:lnRef>
            <a:fillRef idx="0">
              <a:schemeClr val="accent1"/>
            </a:fillRef>
            <a:effectRef idx="0">
              <a:schemeClr val="accent1"/>
            </a:effectRef>
            <a:fontRef idx="minor">
              <a:schemeClr val="tx1"/>
            </a:fontRef>
          </p:style>
        </p:cxnSp>
      </p:grpSp>
      <p:sp>
        <p:nvSpPr>
          <p:cNvPr id="37" name="文本框 36">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79337E11-4AD1-4CD4-BCC6-40748B3A143C}"/>
              </a:ext>
            </a:extLst>
          </p:cNvPr>
          <p:cNvSpPr txBox="1"/>
          <p:nvPr>
            <p:custDataLst>
              <p:tags r:id="rId32"/>
            </p:custDataLst>
          </p:nvPr>
        </p:nvSpPr>
        <p:spPr>
          <a:xfrm>
            <a:off x="6643371" y="4895647"/>
            <a:ext cx="1747520" cy="64298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3588" b="1">
                <a:highlight>
                  <a:srgbClr val="00FFFF"/>
                </a:highlight>
                <a:latin typeface="楷体" panose="02010609060101010101" charset="-122"/>
                <a:ea typeface="楷体" panose="02010609060101010101" charset="-122"/>
                <a:cs typeface="楷体" panose="02010609060101010101" charset="-122"/>
                <a:sym typeface="+mn-ea"/>
              </a:rPr>
              <a:t>种差</a:t>
            </a:r>
          </a:p>
        </p:txBody>
      </p:sp>
      <p:sp>
        <p:nvSpPr>
          <p:cNvPr id="38" name="文本框 37">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A2A3ABC5-E475-4ED4-8732-6CA853FDE48E}"/>
              </a:ext>
            </a:extLst>
          </p:cNvPr>
          <p:cNvSpPr txBox="1"/>
          <p:nvPr>
            <p:custDataLst>
              <p:tags r:id="rId33"/>
            </p:custDataLst>
          </p:nvPr>
        </p:nvSpPr>
        <p:spPr>
          <a:xfrm>
            <a:off x="9307831" y="4895647"/>
            <a:ext cx="1560195" cy="642983"/>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3588" b="1">
                <a:highlight>
                  <a:srgbClr val="00FFFF"/>
                </a:highlight>
                <a:latin typeface="楷体" panose="02010609060101010101" charset="-122"/>
                <a:ea typeface="楷体" panose="02010609060101010101" charset="-122"/>
                <a:cs typeface="楷体" panose="02010609060101010101" charset="-122"/>
                <a:sym typeface="+mn-ea"/>
              </a:rPr>
              <a:t>属概念</a:t>
            </a:r>
          </a:p>
        </p:txBody>
      </p:sp>
      <p:grpSp>
        <p:nvGrpSpPr>
          <p:cNvPr id="8" name="组合 38">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D684A7D8-16BF-4CAB-8DAB-52664A25D660}"/>
              </a:ext>
            </a:extLst>
          </p:cNvPr>
          <p:cNvGrpSpPr/>
          <p:nvPr>
            <p:custDataLst>
              <p:tags r:id="rId34"/>
            </p:custDataLst>
          </p:nvPr>
        </p:nvGrpSpPr>
        <p:grpSpPr>
          <a:xfrm>
            <a:off x="7174231" y="5453247"/>
            <a:ext cx="2611755" cy="959412"/>
            <a:chOff x="11006" y="9353"/>
            <a:chExt cx="4113" cy="1516"/>
          </a:xfrm>
        </p:grpSpPr>
        <p:sp>
          <p:nvSpPr>
            <p:cNvPr id="40" name="右大括号 20">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87B66D61-8485-4DA7-9030-44F6E8E83E0D}"/>
                </a:ext>
              </a:extLst>
            </p:cNvPr>
            <p:cNvSpPr/>
            <p:nvPr>
              <p:custDataLst>
                <p:tags r:id="rId35"/>
              </p:custDataLst>
            </p:nvPr>
          </p:nvSpPr>
          <p:spPr>
            <a:xfrm rot="5400000">
              <a:off x="12845" y="7514"/>
              <a:ext cx="435" cy="4113"/>
            </a:xfrm>
            <a:prstGeom prst="rightBrace">
              <a:avLst>
                <a:gd name="adj1" fmla="val 8324"/>
                <a:gd name="adj2" fmla="val 50000"/>
              </a:avLst>
            </a:prstGeom>
            <a:noFill/>
            <a:ln w="28575" cap="flat" cmpd="sng">
              <a:solidFill>
                <a:schemeClr val="accent6">
                  <a:lumMod val="75000"/>
                </a:schemeClr>
              </a:solidFill>
              <a:prstDash val="solid"/>
              <a:miter/>
              <a:headEnd type="none" w="med" len="med"/>
              <a:tailEnd type="none" w="med" len="med"/>
            </a:ln>
          </p:spPr>
          <p:txBody>
            <a:bodyPr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3588" b="1">
                <a:latin typeface="楷体" panose="02010609060101010101" charset="-122"/>
                <a:ea typeface="楷体" panose="02010609060101010101" charset="-122"/>
                <a:cs typeface="楷体" panose="02010609060101010101" charset="-122"/>
              </a:endParaRPr>
            </a:p>
          </p:txBody>
        </p:sp>
        <p:sp>
          <p:nvSpPr>
            <p:cNvPr id="41" name="文本框 40">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FEF6FCC6-515C-49CC-B7B1-DE31C6D5D38C}"/>
                </a:ext>
              </a:extLst>
            </p:cNvPr>
            <p:cNvSpPr txBox="1"/>
            <p:nvPr>
              <p:custDataLst>
                <p:tags r:id="rId36"/>
              </p:custDataLst>
            </p:nvPr>
          </p:nvSpPr>
          <p:spPr>
            <a:xfrm>
              <a:off x="12074" y="9853"/>
              <a:ext cx="2457" cy="1016"/>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588" b="1">
                  <a:highlight>
                    <a:srgbClr val="00FFFF"/>
                  </a:highlight>
                  <a:latin typeface="楷体" panose="02010609060101010101" charset="-122"/>
                  <a:ea typeface="楷体" panose="02010609060101010101" charset="-122"/>
                  <a:cs typeface="楷体" panose="02010609060101010101" charset="-122"/>
                  <a:sym typeface="+mn-ea"/>
                </a:rPr>
                <a:t>定义项</a:t>
              </a:r>
            </a:p>
          </p:txBody>
        </p:sp>
      </p:grpSp>
    </p:spTree>
    <p:custDataLst>
      <p:tags r:id="rId37"/>
    </p:custDataLst>
    <p:extLst>
      <p:ext uri="{BB962C8B-B14F-4D97-AF65-F5344CB8AC3E}">
        <p14:creationId xmlns:p14="http://schemas.microsoft.com/office/powerpoint/2010/main" val="140165340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500" fill="hold"/>
                                        <p:tgtEl>
                                          <p:spTgt spid="20"/>
                                        </p:tgtEl>
                                        <p:attrNameLst>
                                          <p:attrName>ppt_x</p:attrName>
                                        </p:attrNameLst>
                                      </p:cBhvr>
                                      <p:tavLst>
                                        <p:tav tm="0">
                                          <p:val>
                                            <p:strVal val="#ppt_x"/>
                                          </p:val>
                                        </p:tav>
                                        <p:tav tm="100000">
                                          <p:val>
                                            <p:strVal val="#ppt_x"/>
                                          </p:val>
                                        </p:tav>
                                      </p:tavLst>
                                    </p:anim>
                                    <p:anim calcmode="lin" valueType="num">
                                      <p:cBhvr additive="base">
                                        <p:cTn id="14"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par>
                                <p:cTn id="21" presetID="2" presetClass="entr" presetSubtype="4" dur="50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anim calcmode="lin" valueType="num">
                                      <p:cBhvr additive="base">
                                        <p:cTn id="23" dur="500" fill="hold"/>
                                        <p:tgtEl>
                                          <p:spTgt spid="10"/>
                                        </p:tgtEl>
                                        <p:attrNameLst>
                                          <p:attrName>ppt_x</p:attrName>
                                        </p:attrNameLst>
                                      </p:cBhvr>
                                      <p:tavLst>
                                        <p:tav tm="0">
                                          <p:val>
                                            <p:strVal val="#ppt_x"/>
                                          </p:val>
                                        </p:tav>
                                        <p:tav tm="100000">
                                          <p:val>
                                            <p:strVal val="#ppt_x"/>
                                          </p:val>
                                        </p:tav>
                                      </p:tavLst>
                                    </p:anim>
                                    <p:anim calcmode="lin" valueType="num">
                                      <p:cBhvr additive="base">
                                        <p:cTn id="2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afterGroup">
                            <p:stCondLst>
                              <p:cond delay="0"/>
                            </p:stCondLst>
                            <p:childTnLst>
                              <p:par>
                                <p:cTn id="27" presetID="2" presetClass="entr" presetSubtype="4" dur="500" fill="hold" nodeType="clickEffect">
                                  <p:stCondLst>
                                    <p:cond delay="0"/>
                                  </p:stCondLst>
                                  <p:childTnLst>
                                    <p:set>
                                      <p:cBhvr>
                                        <p:cTn id="28" dur="1" fill="hold">
                                          <p:stCondLst>
                                            <p:cond delay="0"/>
                                          </p:stCondLst>
                                        </p:cTn>
                                        <p:tgtEl>
                                          <p:spTgt spid="3"/>
                                        </p:tgtEl>
                                        <p:attrNameLst>
                                          <p:attrName>style.visibility</p:attrName>
                                        </p:attrNameLst>
                                      </p:cBhvr>
                                      <p:to>
                                        <p:strVal val="visible"/>
                                      </p:to>
                                    </p:set>
                                    <p:anim calcmode="lin" valueType="num">
                                      <p:cBhvr additive="base">
                                        <p:cTn id="29" dur="500" fill="hold"/>
                                        <p:tgtEl>
                                          <p:spTgt spid="3"/>
                                        </p:tgtEl>
                                        <p:attrNameLst>
                                          <p:attrName>ppt_x</p:attrName>
                                        </p:attrNameLst>
                                      </p:cBhvr>
                                      <p:tavLst>
                                        <p:tav tm="0">
                                          <p:val>
                                            <p:strVal val="#ppt_x"/>
                                          </p:val>
                                        </p:tav>
                                        <p:tav tm="100000">
                                          <p:val>
                                            <p:strVal val="#ppt_x"/>
                                          </p:val>
                                        </p:tav>
                                      </p:tavLst>
                                    </p:anim>
                                    <p:anim calcmode="lin" valueType="num">
                                      <p:cBhvr additive="base">
                                        <p:cTn id="3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afterGroup">
                            <p:stCondLst>
                              <p:cond delay="0"/>
                            </p:stCondLst>
                            <p:childTnLst>
                              <p:par>
                                <p:cTn id="33" presetID="2" presetClass="entr" presetSubtype="4" dur="50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additive="base">
                                        <p:cTn id="35" dur="500" fill="hold"/>
                                        <p:tgtEl>
                                          <p:spTgt spid="7"/>
                                        </p:tgtEl>
                                        <p:attrNameLst>
                                          <p:attrName>ppt_x</p:attrName>
                                        </p:attrNameLst>
                                      </p:cBhvr>
                                      <p:tavLst>
                                        <p:tav tm="0">
                                          <p:val>
                                            <p:strVal val="#ppt_x"/>
                                          </p:val>
                                        </p:tav>
                                        <p:tav tm="100000">
                                          <p:val>
                                            <p:strVal val="#ppt_x"/>
                                          </p:val>
                                        </p:tav>
                                      </p:tavLst>
                                    </p:anim>
                                    <p:anim calcmode="lin" valueType="num">
                                      <p:cBhvr additive="base">
                                        <p:cTn id="3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afterGroup">
                            <p:stCondLst>
                              <p:cond delay="0"/>
                            </p:stCondLst>
                            <p:childTnLst>
                              <p:par>
                                <p:cTn id="39" presetID="2" presetClass="entr" presetSubtype="4" dur="500" fill="hold" nodeType="clickEffect">
                                  <p:stCondLst>
                                    <p:cond delay="0"/>
                                  </p:stCondLst>
                                  <p:childTnLst>
                                    <p:set>
                                      <p:cBhvr>
                                        <p:cTn id="40" dur="1" fill="hold">
                                          <p:stCondLst>
                                            <p:cond delay="0"/>
                                          </p:stCondLst>
                                        </p:cTn>
                                        <p:tgtEl>
                                          <p:spTgt spid="6"/>
                                        </p:tgtEl>
                                        <p:attrNameLst>
                                          <p:attrName>style.visibility</p:attrName>
                                        </p:attrNameLst>
                                      </p:cBhvr>
                                      <p:to>
                                        <p:strVal val="visible"/>
                                      </p:to>
                                    </p:set>
                                    <p:anim calcmode="lin" valueType="num">
                                      <p:cBhvr additive="base">
                                        <p:cTn id="41" dur="500" fill="hold"/>
                                        <p:tgtEl>
                                          <p:spTgt spid="6"/>
                                        </p:tgtEl>
                                        <p:attrNameLst>
                                          <p:attrName>ppt_x</p:attrName>
                                        </p:attrNameLst>
                                      </p:cBhvr>
                                      <p:tavLst>
                                        <p:tav tm="0">
                                          <p:val>
                                            <p:strVal val="#ppt_x"/>
                                          </p:val>
                                        </p:tav>
                                        <p:tav tm="100000">
                                          <p:val>
                                            <p:strVal val="#ppt_x"/>
                                          </p:val>
                                        </p:tav>
                                      </p:tavLst>
                                    </p:anim>
                                    <p:anim calcmode="lin" valueType="num">
                                      <p:cBhvr additive="base">
                                        <p:cTn id="4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nodeType="afterGroup">
                            <p:stCondLst>
                              <p:cond delay="0"/>
                            </p:stCondLst>
                            <p:childTnLst>
                              <p:par>
                                <p:cTn id="45" presetID="2" presetClass="entr" presetSubtype="4" dur="500" fill="hold" nodeType="clickEffect">
                                  <p:stCondLst>
                                    <p:cond delay="0"/>
                                  </p:stCondLst>
                                  <p:childTnLst>
                                    <p:set>
                                      <p:cBhvr>
                                        <p:cTn id="46" dur="1" fill="hold">
                                          <p:stCondLst>
                                            <p:cond delay="0"/>
                                          </p:stCondLst>
                                        </p:cTn>
                                        <p:tgtEl>
                                          <p:spTgt spid="8"/>
                                        </p:tgtEl>
                                        <p:attrNameLst>
                                          <p:attrName>style.visibility</p:attrName>
                                        </p:attrNameLst>
                                      </p:cBhvr>
                                      <p:to>
                                        <p:strVal val="visible"/>
                                      </p:to>
                                    </p:set>
                                    <p:anim calcmode="lin" valueType="num">
                                      <p:cBhvr additive="base">
                                        <p:cTn id="47" dur="500" fill="hold"/>
                                        <p:tgtEl>
                                          <p:spTgt spid="8"/>
                                        </p:tgtEl>
                                        <p:attrNameLst>
                                          <p:attrName>ppt_x</p:attrName>
                                        </p:attrNameLst>
                                      </p:cBhvr>
                                      <p:tavLst>
                                        <p:tav tm="0">
                                          <p:val>
                                            <p:strVal val="#ppt_x"/>
                                          </p:val>
                                        </p:tav>
                                        <p:tav tm="100000">
                                          <p:val>
                                            <p:strVal val="#ppt_x"/>
                                          </p:val>
                                        </p:tav>
                                      </p:tavLst>
                                    </p:anim>
                                    <p:anim calcmode="lin" valueType="num">
                                      <p:cBhvr additive="base">
                                        <p:cTn id="4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9" fill="hold" nodeType="clickPar">
                      <p:stCondLst>
                        <p:cond delay="indefinite"/>
                      </p:stCondLst>
                      <p:childTnLst>
                        <p:par>
                          <p:cTn id="50" fill="hold" nodeType="afterGroup">
                            <p:stCondLst>
                              <p:cond delay="0"/>
                            </p:stCondLst>
                            <p:childTnLst>
                              <p:par>
                                <p:cTn id="51" presetID="3" presetClass="entr" presetSubtype="10" dur="500" fill="hold" grpId="0" nodeType="clickEffect">
                                  <p:stCondLst>
                                    <p:cond delay="0"/>
                                  </p:stCondLst>
                                  <p:childTnLst>
                                    <p:set>
                                      <p:cBhvr>
                                        <p:cTn id="52" dur="1" fill="hold">
                                          <p:stCondLst>
                                            <p:cond delay="0"/>
                                          </p:stCondLst>
                                        </p:cTn>
                                        <p:tgtEl>
                                          <p:spTgt spid="38"/>
                                        </p:tgtEl>
                                        <p:attrNameLst>
                                          <p:attrName>style.visibility</p:attrName>
                                        </p:attrNameLst>
                                      </p:cBhvr>
                                      <p:to>
                                        <p:strVal val="visible"/>
                                      </p:to>
                                    </p:set>
                                    <p:animEffect transition="in" filter="blinds(horizontal)">
                                      <p:cBhvr>
                                        <p:cTn id="53" dur="500"/>
                                        <p:tgtEl>
                                          <p:spTgt spid="38"/>
                                        </p:tgtEl>
                                      </p:cBhvr>
                                    </p:animEffect>
                                  </p:childTnLst>
                                </p:cTn>
                              </p:par>
                            </p:childTnLst>
                          </p:cTn>
                        </p:par>
                      </p:childTnLst>
                    </p:cTn>
                  </p:par>
                  <p:par>
                    <p:cTn id="54" fill="hold" nodeType="clickPar">
                      <p:stCondLst>
                        <p:cond delay="indefinite"/>
                      </p:stCondLst>
                      <p:childTnLst>
                        <p:par>
                          <p:cTn id="55" fill="hold" nodeType="afterGroup">
                            <p:stCondLst>
                              <p:cond delay="0"/>
                            </p:stCondLst>
                            <p:childTnLst>
                              <p:par>
                                <p:cTn id="56" presetID="2" presetClass="entr" presetSubtype="4" dur="500" fill="hold" grpId="0" nodeType="clickEffect">
                                  <p:stCondLst>
                                    <p:cond delay="0"/>
                                  </p:stCondLst>
                                  <p:childTnLst>
                                    <p:set>
                                      <p:cBhvr>
                                        <p:cTn id="57" dur="1" fill="hold">
                                          <p:stCondLst>
                                            <p:cond delay="0"/>
                                          </p:stCondLst>
                                        </p:cTn>
                                        <p:tgtEl>
                                          <p:spTgt spid="37"/>
                                        </p:tgtEl>
                                        <p:attrNameLst>
                                          <p:attrName>style.visibility</p:attrName>
                                        </p:attrNameLst>
                                      </p:cBhvr>
                                      <p:to>
                                        <p:strVal val="visible"/>
                                      </p:to>
                                    </p:set>
                                    <p:anim calcmode="lin" valueType="num">
                                      <p:cBhvr additive="base">
                                        <p:cTn id="58" dur="500" fill="hold"/>
                                        <p:tgtEl>
                                          <p:spTgt spid="37"/>
                                        </p:tgtEl>
                                        <p:attrNameLst>
                                          <p:attrName>ppt_x</p:attrName>
                                        </p:attrNameLst>
                                      </p:cBhvr>
                                      <p:tavLst>
                                        <p:tav tm="0">
                                          <p:val>
                                            <p:strVal val="#ppt_x"/>
                                          </p:val>
                                        </p:tav>
                                        <p:tav tm="100000">
                                          <p:val>
                                            <p:strVal val="#ppt_x"/>
                                          </p:val>
                                        </p:tav>
                                      </p:tavLst>
                                    </p:anim>
                                    <p:anim calcmode="lin" valueType="num">
                                      <p:cBhvr additive="base">
                                        <p:cTn id="59"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0" grpId="0"/>
      <p:bldP spid="10" grpId="0"/>
      <p:bldP spid="9" grpId="0"/>
      <p:bldP spid="37" grpId="0"/>
      <p:bldP spid="38"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文本框 6"/>
          <p:cNvSpPr txBox="1"/>
          <p:nvPr>
            <p:custDataLst>
              <p:tags r:id="rId3"/>
            </p:custDataLst>
          </p:nvPr>
        </p:nvSpPr>
        <p:spPr>
          <a:xfrm>
            <a:off x="462916" y="322935"/>
            <a:ext cx="6096000" cy="669563"/>
          </a:xfrm>
          <a:prstGeom prst="rect">
            <a:avLst/>
          </a:prstGeom>
          <a:solidFill>
            <a:srgbClr val="C00000"/>
          </a:solid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3189"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2.下一个正确的定义要求：</a:t>
            </a:r>
          </a:p>
        </p:txBody>
      </p:sp>
      <p:sp>
        <p:nvSpPr>
          <p:cNvPr id="64" name="文本框 63"/>
          <p:cNvSpPr txBox="1"/>
          <p:nvPr>
            <p:custDataLst>
              <p:tags r:id="rId4"/>
            </p:custDataLst>
          </p:nvPr>
        </p:nvSpPr>
        <p:spPr>
          <a:xfrm>
            <a:off x="273686" y="1206406"/>
            <a:ext cx="11791315" cy="58159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189" b="1">
                <a:latin typeface="微软雅黑" panose="020b0503020204020204" pitchFamily="34" charset="-122"/>
                <a:ea typeface="微软雅黑" panose="020b0503020204020204" pitchFamily="34" charset="-122"/>
                <a:cs typeface="微软雅黑" panose="020b0503020204020204" pitchFamily="34" charset="-122"/>
                <a:sym typeface="+mn-ea"/>
              </a:rPr>
              <a:t>(1)</a:t>
            </a:r>
            <a:r>
              <a:rPr lang="zh-CN" altLang="en-US" sz="3189" b="1">
                <a:latin typeface="微软雅黑" panose="020b0503020204020204" pitchFamily="34" charset="-122"/>
                <a:ea typeface="微软雅黑" panose="020b0503020204020204" pitchFamily="34" charset="-122"/>
                <a:cs typeface="微软雅黑" panose="020b0503020204020204" pitchFamily="34" charset="-122"/>
                <a:sym typeface="+mn-ea"/>
              </a:rPr>
              <a:t>应该具备相应的</a:t>
            </a:r>
            <a:r>
              <a:rPr lang="zh-CN" altLang="en-US" sz="3189"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科学知识</a:t>
            </a:r>
            <a:r>
              <a:rPr lang="zh-CN" altLang="en-US" sz="3189" b="1">
                <a:latin typeface="微软雅黑" panose="020b0503020204020204" pitchFamily="34" charset="-122"/>
                <a:ea typeface="微软雅黑" panose="020b0503020204020204" pitchFamily="34" charset="-122"/>
                <a:cs typeface="微软雅黑" panose="020b0503020204020204" pitchFamily="34" charset="-122"/>
                <a:sym typeface="+mn-ea"/>
              </a:rPr>
              <a:t>，正确地认识对象，</a:t>
            </a:r>
            <a:r>
              <a:rPr lang="zh-CN" altLang="en-US" sz="3189"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把握其本质属性</a:t>
            </a:r>
            <a:r>
              <a:rPr lang="zh-CN" altLang="en-US" sz="3189" b="1">
                <a:solidFill>
                  <a:schemeClr val="accent1">
                    <a:lumMod val="50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a:t>
            </a:r>
            <a:endParaRPr lang="zh-CN" altLang="en-US" sz="3189" b="1" spc="299">
              <a:solidFill>
                <a:schemeClr val="accent1">
                  <a:lumMod val="50000"/>
                </a:schemeClr>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1" name="矩形 7"/>
          <p:cNvSpPr/>
          <p:nvPr>
            <p:custDataLst>
              <p:tags r:id="rId5"/>
            </p:custDataLst>
          </p:nvPr>
        </p:nvSpPr>
        <p:spPr>
          <a:xfrm>
            <a:off x="747396" y="2068991"/>
            <a:ext cx="10215880" cy="1072693"/>
          </a:xfrm>
          <a:prstGeom prst="rect">
            <a:avLst/>
          </a:prstGeom>
          <a:noFill/>
          <a:ln w="28575" cmpd="sng">
            <a:solidFill>
              <a:schemeClr val="accent1">
                <a:shade val="50000"/>
              </a:schemeClr>
            </a:solidFill>
            <a:prstDash val="solid"/>
          </a:ln>
        </p:spPr>
        <p:txBody>
          <a:bodyPr wrap="square" rtlCol="0" anchor="t">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base"/>
            <a:r>
              <a:rPr lang="zh-CN" altLang="en-US" sz="3189" b="1" noProof="1">
                <a:solidFill>
                  <a:srgbClr val="0D2DEF"/>
                </a:solidFill>
                <a:latin typeface="黑体" panose="02010609060101010101" pitchFamily="49" charset="-122"/>
                <a:ea typeface="黑体" panose="02010609060101010101" pitchFamily="49" charset="-122"/>
                <a:cs typeface="微软雅黑" panose="020b0503020204020204" pitchFamily="34" charset="-122"/>
              </a:rPr>
              <a:t>例：要</a:t>
            </a:r>
            <a:r>
              <a:rPr lang="zh-CN" altLang="en-US" sz="3189" b="1">
                <a:solidFill>
                  <a:srgbClr val="0D2DEF"/>
                </a:solidFill>
                <a:latin typeface="黑体" panose="02010609060101010101" pitchFamily="49" charset="-122"/>
                <a:ea typeface="黑体" panose="02010609060101010101" pitchFamily="49" charset="-122"/>
                <a:cs typeface="微软雅黑" panose="020b0503020204020204" pitchFamily="34" charset="-122"/>
                <a:sym typeface="+mn-ea"/>
              </a:rPr>
              <a:t>准确把握中国式现代化，就要</a:t>
            </a:r>
            <a:r>
              <a:rPr lang="zh-CN" altLang="en-US" sz="3189" b="1" noProof="1">
                <a:solidFill>
                  <a:srgbClr val="0D2DEF"/>
                </a:solidFill>
                <a:latin typeface="黑体" panose="02010609060101010101" pitchFamily="49" charset="-122"/>
                <a:ea typeface="黑体" panose="02010609060101010101" pitchFamily="49" charset="-122"/>
                <a:cs typeface="微软雅黑" panose="020b0503020204020204" pitchFamily="34" charset="-122"/>
              </a:rPr>
              <a:t>知道现代化</a:t>
            </a:r>
            <a:r>
              <a:rPr lang="zh-CN" altLang="en-US" sz="3189" b="1">
                <a:solidFill>
                  <a:srgbClr val="0D2DEF"/>
                </a:solidFill>
                <a:latin typeface="黑体" panose="02010609060101010101" pitchFamily="49" charset="-122"/>
                <a:ea typeface="黑体" panose="02010609060101010101" pitchFamily="49" charset="-122"/>
                <a:cs typeface="微软雅黑" panose="020b0503020204020204" pitchFamily="34" charset="-122"/>
                <a:sym typeface="+mn-ea"/>
              </a:rPr>
              <a:t>是什么</a:t>
            </a:r>
            <a:r>
              <a:rPr lang="zh-CN" altLang="en-US" sz="3189" b="1" noProof="1">
                <a:solidFill>
                  <a:srgbClr val="0D2DEF"/>
                </a:solidFill>
                <a:latin typeface="黑体" panose="02010609060101010101" pitchFamily="49" charset="-122"/>
                <a:ea typeface="黑体" panose="02010609060101010101" pitchFamily="49" charset="-122"/>
                <a:cs typeface="微软雅黑" panose="020b0503020204020204" pitchFamily="34" charset="-122"/>
              </a:rPr>
              <a:t>，还要深入了解中国国情。</a:t>
            </a:r>
          </a:p>
        </p:txBody>
      </p:sp>
      <p:sp>
        <p:nvSpPr>
          <p:cNvPr id="12" name="文本框 11"/>
          <p:cNvSpPr txBox="1"/>
          <p:nvPr>
            <p:custDataLst>
              <p:tags r:id="rId6"/>
            </p:custDataLst>
          </p:nvPr>
        </p:nvSpPr>
        <p:spPr>
          <a:xfrm>
            <a:off x="273686" y="3391663"/>
            <a:ext cx="6422390" cy="57653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ts val="3787"/>
              </a:lnSpc>
            </a:pPr>
            <a:r>
              <a:rPr lang="zh-CN" altLang="en-US" sz="3189" b="1">
                <a:latin typeface="微软雅黑" panose="020b0503020204020204" pitchFamily="34" charset="-122"/>
                <a:ea typeface="微软雅黑" panose="020b0503020204020204" pitchFamily="34" charset="-122"/>
                <a:cs typeface="微软雅黑" panose="020b0503020204020204" pitchFamily="34" charset="-122"/>
                <a:sym typeface="+mn-ea"/>
              </a:rPr>
              <a:t>（</a:t>
            </a:r>
            <a:r>
              <a:rPr lang="en-US" altLang="zh-CN" sz="3189" b="1">
                <a:latin typeface="微软雅黑" panose="020b0503020204020204" pitchFamily="34" charset="-122"/>
                <a:ea typeface="微软雅黑" panose="020b0503020204020204" pitchFamily="34" charset="-122"/>
                <a:cs typeface="微软雅黑" panose="020b0503020204020204" pitchFamily="34" charset="-122"/>
                <a:sym typeface="+mn-ea"/>
              </a:rPr>
              <a:t>2</a:t>
            </a:r>
            <a:r>
              <a:rPr lang="zh-CN" altLang="en-US" sz="3189" b="1">
                <a:latin typeface="微软雅黑" panose="020b0503020204020204" pitchFamily="34" charset="-122"/>
                <a:ea typeface="微软雅黑" panose="020b0503020204020204" pitchFamily="34" charset="-122"/>
                <a:cs typeface="微软雅黑" panose="020b0503020204020204" pitchFamily="34" charset="-122"/>
                <a:sym typeface="+mn-ea"/>
              </a:rPr>
              <a:t>）必须遵循必要的</a:t>
            </a:r>
            <a:r>
              <a:rPr lang="zh-CN" altLang="en-US" sz="3189"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逻辑规则</a:t>
            </a:r>
            <a:r>
              <a:rPr lang="en-US" altLang="zh-CN" sz="3189" b="1">
                <a:solidFill>
                  <a:schemeClr val="accent1">
                    <a:lumMod val="50000"/>
                  </a:schemeClr>
                </a:solidFill>
                <a:latin typeface="微软雅黑" panose="020b0503020204020204" pitchFamily="34" charset="-122"/>
                <a:ea typeface="微软雅黑" panose="020b0503020204020204" pitchFamily="34" charset="-122"/>
                <a:cs typeface="微软雅黑" panose="020b0503020204020204" pitchFamily="34" charset="-122"/>
                <a:sym typeface="+mn-ea"/>
              </a:rPr>
              <a:t> </a:t>
            </a:r>
            <a:endParaRPr lang="en-US" altLang="zh-CN" sz="3189" b="1" spc="299">
              <a:solidFill>
                <a:schemeClr val="accent1">
                  <a:lumMod val="50000"/>
                </a:schemeClr>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3" name="矩形 12"/>
          <p:cNvSpPr/>
          <p:nvPr>
            <p:custDataLst>
              <p:tags r:id="rId7"/>
            </p:custDataLst>
          </p:nvPr>
        </p:nvSpPr>
        <p:spPr>
          <a:xfrm>
            <a:off x="6413636" y="3070175"/>
            <a:ext cx="610600" cy="1196279"/>
          </a:xfrm>
          <a:prstGeom prst="rect">
            <a:avLst/>
          </a:prstGeom>
          <a:noFill/>
          <a:ln>
            <a:noFill/>
          </a:ln>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7176" b="1">
                <a:ln w="9525">
                  <a:solidFill>
                    <a:schemeClr val="bg1"/>
                  </a:solidFill>
                  <a:prstDash val="solid"/>
                </a:ln>
                <a:solidFill>
                  <a:srgbClr val="0D2DEF"/>
                </a:solidFill>
                <a:effectLst>
                  <a:outerShdw blurRad="12700" dist="38100" dir="2700000" algn="tl" rotWithShape="0">
                    <a:schemeClr val="bg1">
                      <a:lumMod val="50000"/>
                    </a:schemeClr>
                  </a:outerShdw>
                </a:effectLst>
              </a:rPr>
              <a:t>?</a:t>
            </a:r>
          </a:p>
        </p:txBody>
      </p:sp>
      <p:sp>
        <p:nvSpPr>
          <p:cNvPr id="2" name="文本框 1"/>
          <p:cNvSpPr txBox="1"/>
          <p:nvPr>
            <p:custDataLst>
              <p:tags r:id="rId8"/>
            </p:custDataLst>
          </p:nvPr>
        </p:nvSpPr>
        <p:spPr>
          <a:xfrm>
            <a:off x="1256665" y="4042239"/>
            <a:ext cx="6793230" cy="2322587"/>
          </a:xfrm>
          <a:prstGeom prst="rect">
            <a:avLst/>
          </a:prstGeom>
          <a:solidFill>
            <a:schemeClr val="accent5">
              <a:lumMod val="20000"/>
              <a:lumOff val="8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790" b="1">
                <a:latin typeface="宋体" panose="02010600030101010101" pitchFamily="2" charset="-122"/>
                <a:ea typeface="宋体" panose="02010600030101010101" pitchFamily="2" charset="-122"/>
                <a:cs typeface="微软雅黑" panose="020b0503020204020204" pitchFamily="34" charset="-122"/>
                <a:sym typeface="+mn-ea"/>
              </a:rPr>
              <a:t>①定义项与被定义项的</a:t>
            </a:r>
            <a:r>
              <a:rPr lang="zh-CN" altLang="en-US" sz="2790" b="1">
                <a:solidFill>
                  <a:srgbClr val="0D2DEF"/>
                </a:solidFill>
                <a:latin typeface="宋体" panose="02010600030101010101" pitchFamily="2" charset="-122"/>
                <a:ea typeface="宋体" panose="02010600030101010101" pitchFamily="2" charset="-122"/>
                <a:cs typeface="微软雅黑" panose="020b0503020204020204" pitchFamily="34" charset="-122"/>
                <a:sym typeface="+mn-ea"/>
              </a:rPr>
              <a:t>外延必须全同。</a:t>
            </a:r>
          </a:p>
          <a:p>
            <a:pPr>
              <a:lnSpc>
                <a:spcPct val="130000"/>
              </a:lnSpc>
            </a:pPr>
            <a:r>
              <a:rPr lang="zh-CN" altLang="en-US" sz="2790" b="1">
                <a:latin typeface="宋体" panose="02010600030101010101" pitchFamily="2" charset="-122"/>
                <a:ea typeface="宋体" panose="02010600030101010101" pitchFamily="2" charset="-122"/>
                <a:cs typeface="微软雅黑" panose="020b0503020204020204" pitchFamily="34" charset="-122"/>
                <a:sym typeface="+mn-ea"/>
              </a:rPr>
              <a:t>②定义项不能</a:t>
            </a:r>
            <a:r>
              <a:rPr lang="zh-CN" altLang="en-US" sz="2790" b="1">
                <a:solidFill>
                  <a:srgbClr val="0D2DEF"/>
                </a:solidFill>
                <a:latin typeface="宋体" panose="02010600030101010101" pitchFamily="2" charset="-122"/>
                <a:ea typeface="宋体" panose="02010600030101010101" pitchFamily="2" charset="-122"/>
                <a:cs typeface="微软雅黑" panose="020b0503020204020204" pitchFamily="34" charset="-122"/>
                <a:sym typeface="+mn-ea"/>
              </a:rPr>
              <a:t>直接或间接地包含被定义项。</a:t>
            </a:r>
          </a:p>
          <a:p>
            <a:pPr>
              <a:lnSpc>
                <a:spcPct val="130000"/>
              </a:lnSpc>
            </a:pPr>
            <a:r>
              <a:rPr lang="zh-CN" altLang="en-US" sz="2790" b="1">
                <a:latin typeface="宋体" panose="02010600030101010101" pitchFamily="2" charset="-122"/>
                <a:ea typeface="宋体" panose="02010600030101010101" pitchFamily="2" charset="-122"/>
                <a:cs typeface="微软雅黑" panose="020b0503020204020204" pitchFamily="34" charset="-122"/>
                <a:sym typeface="+mn-ea"/>
              </a:rPr>
              <a:t>③定义一般</a:t>
            </a:r>
            <a:r>
              <a:rPr lang="zh-CN" altLang="en-US" sz="2790" b="1">
                <a:solidFill>
                  <a:srgbClr val="0D2DEF"/>
                </a:solidFill>
                <a:latin typeface="宋体" panose="02010600030101010101" pitchFamily="2" charset="-122"/>
                <a:ea typeface="宋体" panose="02010600030101010101" pitchFamily="2" charset="-122"/>
                <a:cs typeface="微软雅黑" panose="020b0503020204020204" pitchFamily="34" charset="-122"/>
                <a:sym typeface="+mn-ea"/>
              </a:rPr>
              <a:t>不能用否定形式。</a:t>
            </a:r>
          </a:p>
          <a:p>
            <a:pPr>
              <a:lnSpc>
                <a:spcPct val="130000"/>
              </a:lnSpc>
            </a:pPr>
            <a:r>
              <a:rPr lang="zh-CN" altLang="en-US" sz="2790" b="1">
                <a:latin typeface="宋体" panose="02010600030101010101" pitchFamily="2" charset="-122"/>
                <a:ea typeface="宋体" panose="02010600030101010101" pitchFamily="2" charset="-122"/>
                <a:cs typeface="微软雅黑" panose="020b0503020204020204" pitchFamily="34" charset="-122"/>
                <a:sym typeface="+mn-ea"/>
              </a:rPr>
              <a:t>④定义</a:t>
            </a:r>
            <a:r>
              <a:rPr lang="zh-CN" altLang="en-US" sz="2790" b="1">
                <a:solidFill>
                  <a:srgbClr val="0D2DEF"/>
                </a:solidFill>
                <a:latin typeface="宋体" panose="02010600030101010101" pitchFamily="2" charset="-122"/>
                <a:ea typeface="宋体" panose="02010600030101010101" pitchFamily="2" charset="-122"/>
                <a:cs typeface="微软雅黑" panose="020b0503020204020204" pitchFamily="34" charset="-122"/>
                <a:sym typeface="+mn-ea"/>
              </a:rPr>
              <a:t>不能用比喻。</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64"/>
                                        </p:tgtEl>
                                        <p:attrNameLst>
                                          <p:attrName>style.visibility</p:attrName>
                                        </p:attrNameLst>
                                      </p:cBhvr>
                                      <p:to>
                                        <p:strVal val="visible"/>
                                      </p:to>
                                    </p:set>
                                    <p:anim calcmode="lin" valueType="num">
                                      <p:cBhvr additive="base">
                                        <p:cTn id="12" dur="500" fill="hold"/>
                                        <p:tgtEl>
                                          <p:spTgt spid="64"/>
                                        </p:tgtEl>
                                        <p:attrNameLst>
                                          <p:attrName>ppt_x</p:attrName>
                                        </p:attrNameLst>
                                      </p:cBhvr>
                                      <p:tavLst>
                                        <p:tav tm="0">
                                          <p:val>
                                            <p:strVal val="#ppt_x"/>
                                          </p:val>
                                        </p:tav>
                                        <p:tav tm="100000">
                                          <p:val>
                                            <p:strVal val="#ppt_x"/>
                                          </p:val>
                                        </p:tav>
                                      </p:tavLst>
                                    </p:anim>
                                    <p:anim calcmode="lin" valueType="num">
                                      <p:cBhvr additive="base">
                                        <p:cTn id="13" dur="500" fill="hold"/>
                                        <p:tgtEl>
                                          <p:spTgt spid="64"/>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cond evt="onBegin" delay="0">
                          <p:tn val="13"/>
                        </p:cond>
                      </p:stCondLst>
                      <p:childTnLst>
                        <p:par>
                          <p:cTn id="15" fill="hold" nodeType="afterGroup">
                            <p:stCondLst>
                              <p:cond delay="0"/>
                            </p:stCondLst>
                            <p:childTnLst>
                              <p:par>
                                <p:cTn id="16" presetID="18" presetClass="entr" presetSubtype="12" dur="500"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strips(downLeft)">
                                      <p:cBhvr>
                                        <p:cTn id="18" dur="500"/>
                                        <p:tgtEl>
                                          <p:spTgt spid="11"/>
                                        </p:tgtEl>
                                      </p:cBhvr>
                                    </p:animEffect>
                                  </p:childTnLst>
                                </p:cTn>
                              </p:par>
                            </p:childTnLst>
                          </p:cTn>
                        </p:par>
                      </p:childTnLst>
                    </p:cTn>
                  </p:par>
                  <p:par>
                    <p:cTn id="19" fill="hold" nodeType="clickPar">
                      <p:stCondLst>
                        <p:cond delay="indefinite"/>
                        <p:cond evt="onBegin" delay="0">
                          <p:tn val="18"/>
                        </p:cond>
                      </p:stCondLst>
                      <p:childTnLst>
                        <p:par>
                          <p:cTn id="20" fill="hold" nodeType="afterGroup">
                            <p:stCondLst>
                              <p:cond delay="0"/>
                            </p:stCondLst>
                            <p:childTnLst>
                              <p:par>
                                <p:cTn id="21" presetID="22" presetClass="entr" presetSubtype="4" dur="50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wipe(down)">
                                      <p:cBhvr>
                                        <p:cTn id="23" dur="500"/>
                                        <p:tgtEl>
                                          <p:spTgt spid="12"/>
                                        </p:tgtEl>
                                      </p:cBhvr>
                                    </p:animEffect>
                                  </p:childTnLst>
                                </p:cTn>
                              </p:par>
                            </p:childTnLst>
                          </p:cTn>
                        </p:par>
                      </p:childTnLst>
                    </p:cTn>
                  </p:par>
                  <p:par>
                    <p:cTn id="24" fill="hold" nodeType="clickPar">
                      <p:stCondLst>
                        <p:cond delay="indefinite"/>
                        <p:cond evt="onBegin" delay="0">
                          <p:tn val="23"/>
                        </p:cond>
                      </p:stCondLst>
                      <p:childTnLst>
                        <p:par>
                          <p:cTn id="25" fill="hold" nodeType="afterGroup">
                            <p:stCondLst>
                              <p:cond delay="0"/>
                            </p:stCondLst>
                            <p:childTnLst>
                              <p:par>
                                <p:cTn id="26" presetID="2" presetClass="entr" presetSubtype="4" dur="50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 calcmode="lin" valueType="num">
                                      <p:cBhvr additive="base">
                                        <p:cTn id="28" dur="500" fill="hold"/>
                                        <p:tgtEl>
                                          <p:spTgt spid="13"/>
                                        </p:tgtEl>
                                        <p:attrNameLst>
                                          <p:attrName>ppt_x</p:attrName>
                                        </p:attrNameLst>
                                      </p:cBhvr>
                                      <p:tavLst>
                                        <p:tav tm="0">
                                          <p:val>
                                            <p:strVal val="#ppt_x"/>
                                          </p:val>
                                        </p:tav>
                                        <p:tav tm="100000">
                                          <p:val>
                                            <p:strVal val="#ppt_x"/>
                                          </p:val>
                                        </p:tav>
                                      </p:tavLst>
                                    </p:anim>
                                    <p:anim calcmode="lin" valueType="num">
                                      <p:cBhvr additive="base">
                                        <p:cTn id="29"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0" fill="hold" nodeType="clickPar">
                      <p:stCondLst>
                        <p:cond delay="indefinite"/>
                        <p:cond evt="onBegin" delay="0">
                          <p:tn val="29"/>
                        </p:cond>
                      </p:stCondLst>
                      <p:childTnLst>
                        <p:par>
                          <p:cTn id="31" fill="hold" nodeType="afterGroup">
                            <p:stCondLst>
                              <p:cond delay="0"/>
                            </p:stCondLst>
                            <p:childTnLst>
                              <p:par>
                                <p:cTn id="32" presetID="2" presetClass="entr" presetSubtype="4" dur="500" fill="hold" grpId="0" nodeType="clickEffect">
                                  <p:stCondLst>
                                    <p:cond delay="0"/>
                                  </p:stCondLst>
                                  <p:childTnLst>
                                    <p:set>
                                      <p:cBhvr>
                                        <p:cTn id="33" dur="1" fill="hold">
                                          <p:stCondLst>
                                            <p:cond delay="0"/>
                                          </p:stCondLst>
                                        </p:cTn>
                                        <p:tgtEl>
                                          <p:spTgt spid="2"/>
                                        </p:tgtEl>
                                        <p:attrNameLst>
                                          <p:attrName>style.visibility</p:attrName>
                                        </p:attrNameLst>
                                      </p:cBhvr>
                                      <p:to>
                                        <p:strVal val="visible"/>
                                      </p:to>
                                    </p:set>
                                    <p:anim calcmode="lin" valueType="num">
                                      <p:cBhvr additive="base">
                                        <p:cTn id="34" dur="500" fill="hold"/>
                                        <p:tgtEl>
                                          <p:spTgt spid="2"/>
                                        </p:tgtEl>
                                        <p:attrNameLst>
                                          <p:attrName>ppt_x</p:attrName>
                                        </p:attrNameLst>
                                      </p:cBhvr>
                                      <p:tavLst>
                                        <p:tav tm="0">
                                          <p:val>
                                            <p:strVal val="#ppt_x"/>
                                          </p:val>
                                        </p:tav>
                                        <p:tav tm="100000">
                                          <p:val>
                                            <p:strVal val="#ppt_x"/>
                                          </p:val>
                                        </p:tav>
                                      </p:tavLst>
                                    </p:anim>
                                    <p:anim calcmode="lin" valueType="num">
                                      <p:cBhvr additive="base">
                                        <p:cTn id="35"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64" grpId="0"/>
      <p:bldP spid="11" grpId="0"/>
      <p:bldP spid="12" grpId="0"/>
      <p:bldP spid="13" grpId="0"/>
      <p:bldP spid="2"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6" name="文本框 25"/>
          <p:cNvSpPr txBox="1"/>
          <p:nvPr>
            <p:custDataLst>
              <p:tags r:id="rId3"/>
            </p:custDataLst>
          </p:nvPr>
        </p:nvSpPr>
        <p:spPr>
          <a:xfrm>
            <a:off x="190501" y="1002626"/>
            <a:ext cx="11410950" cy="112079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zh-CN" altLang="en-US" sz="279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itchFamily="49" charset="-122"/>
                <a:sym typeface="+mn-ea"/>
              </a:rPr>
              <a:t>①</a:t>
            </a:r>
            <a:r>
              <a:rPr lang="zh-CN" altLang="en-US" sz="2790" b="1" u="sng">
                <a:solidFill>
                  <a:srgbClr val="FF0000"/>
                </a:solidFill>
                <a:latin typeface="黑体" panose="02010609060101010101" pitchFamily="49" charset="-122"/>
                <a:ea typeface="黑体" panose="02010609060101010101" pitchFamily="49" charset="-122"/>
                <a:cs typeface="黑体" pitchFamily="49" charset="-122"/>
                <a:sym typeface="+mn-ea"/>
              </a:rPr>
              <a:t>定义项与被定义项的外延必须全同。</a:t>
            </a:r>
            <a:r>
              <a:rPr lang="zh-CN" altLang="en-US" sz="2790" b="1">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itchFamily="49" charset="-122"/>
                <a:sym typeface="+mn-ea"/>
              </a:rPr>
              <a:t>否则就会犯</a:t>
            </a:r>
            <a:r>
              <a:rPr lang="zh-CN" altLang="en-US" sz="2790" b="1">
                <a:solidFill>
                  <a:srgbClr val="0000FF"/>
                </a:solidFill>
                <a:latin typeface="黑体" panose="02010609060101010101" pitchFamily="49" charset="-122"/>
                <a:ea typeface="黑体" panose="02010609060101010101" pitchFamily="49" charset="-122"/>
                <a:cs typeface="黑体" pitchFamily="49" charset="-122"/>
                <a:sym typeface="+mn-ea"/>
              </a:rPr>
              <a:t>“定义过宽”或“定义过窄”</a:t>
            </a:r>
            <a:r>
              <a:rPr lang="zh-CN" altLang="en-US" sz="2790" b="1">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itchFamily="49" charset="-122"/>
                <a:sym typeface="+mn-ea"/>
              </a:rPr>
              <a:t>的逻辑错误。</a:t>
            </a:r>
            <a:endParaRPr lang="zh-CN" altLang="en-US" sz="2790" b="1">
              <a:solidFill>
                <a:srgbClr val="1F2DA8"/>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cs typeface="黑体" pitchFamily="49" charset="-122"/>
              <a:sym typeface="+mn-ea"/>
            </a:endParaRPr>
          </a:p>
        </p:txBody>
      </p:sp>
      <p:grpSp>
        <p:nvGrpSpPr>
          <p:cNvPr id="2" name="组合 26"/>
          <p:cNvGrpSpPr/>
          <p:nvPr>
            <p:custDataLst>
              <p:tags r:id="rId4"/>
            </p:custDataLst>
          </p:nvPr>
        </p:nvGrpSpPr>
        <p:grpSpPr>
          <a:xfrm>
            <a:off x="404496" y="2262645"/>
            <a:ext cx="10877550" cy="581596"/>
            <a:chOff x="1186" y="3612"/>
            <a:chExt cx="14824" cy="919"/>
          </a:xfrm>
        </p:grpSpPr>
        <p:sp>
          <p:nvSpPr>
            <p:cNvPr id="28" name="矩形 9"/>
            <p:cNvSpPr/>
            <p:nvPr>
              <p:custDataLst>
                <p:tags r:id="rId5"/>
              </p:custDataLst>
            </p:nvPr>
          </p:nvSpPr>
          <p:spPr>
            <a:xfrm>
              <a:off x="12760" y="3709"/>
              <a:ext cx="3250" cy="822"/>
            </a:xfrm>
            <a:prstGeom prst="rect">
              <a:avLst/>
            </a:prstGeom>
            <a:solidFill>
              <a:srgbClr val="FFFF00"/>
            </a:solid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790" b="1">
                  <a:solidFill>
                    <a:srgbClr val="7030A0"/>
                  </a:solidFill>
                  <a:latin typeface="楷体" panose="02010609060101010101" charset="-122"/>
                  <a:ea typeface="楷体" panose="02010609060101010101" charset="-122"/>
                  <a:cs typeface="楷体" panose="02010609060101010101" charset="-122"/>
                  <a:sym typeface="微软雅黑" panose="020b0503020204020204" pitchFamily="34" charset="-122"/>
                </a:rPr>
                <a:t>“定义过宽”</a:t>
              </a:r>
            </a:p>
          </p:txBody>
        </p:sp>
        <p:sp>
          <p:nvSpPr>
            <p:cNvPr id="29" name="TextBox 25"/>
            <p:cNvSpPr/>
            <p:nvPr>
              <p:custDataLst>
                <p:tags r:id="rId6"/>
              </p:custDataLst>
            </p:nvPr>
          </p:nvSpPr>
          <p:spPr>
            <a:xfrm>
              <a:off x="1186" y="3709"/>
              <a:ext cx="4792" cy="822"/>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solidFill>
                    <a:srgbClr val="7030A0"/>
                  </a:solidFill>
                  <a:latin typeface="楷体" panose="02010609060101010101" charset="-122"/>
                  <a:ea typeface="楷体" panose="02010609060101010101" charset="-122"/>
                  <a:cs typeface="楷体" panose="02010609060101010101" charset="-122"/>
                </a:rPr>
                <a:t>“定义项”的外延</a:t>
              </a:r>
            </a:p>
          </p:txBody>
        </p:sp>
        <p:sp>
          <p:nvSpPr>
            <p:cNvPr id="30" name="TextBox 27"/>
            <p:cNvSpPr/>
            <p:nvPr>
              <p:custDataLst>
                <p:tags r:id="rId7"/>
              </p:custDataLst>
            </p:nvPr>
          </p:nvSpPr>
          <p:spPr>
            <a:xfrm>
              <a:off x="6789" y="3709"/>
              <a:ext cx="5355" cy="822"/>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latin typeface="楷体" panose="02010609060101010101" charset="-122"/>
                  <a:ea typeface="楷体" panose="02010609060101010101" charset="-122"/>
                  <a:cs typeface="楷体" panose="02010609060101010101" charset="-122"/>
                </a:rPr>
                <a:t>“被定义项”的外延</a:t>
              </a:r>
            </a:p>
          </p:txBody>
        </p:sp>
        <p:sp>
          <p:nvSpPr>
            <p:cNvPr id="31" name="矩形 28"/>
            <p:cNvSpPr/>
            <p:nvPr>
              <p:custDataLst>
                <p:tags r:id="rId8"/>
              </p:custDataLst>
            </p:nvPr>
          </p:nvSpPr>
          <p:spPr>
            <a:xfrm>
              <a:off x="5954" y="3612"/>
              <a:ext cx="851" cy="822"/>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solidFill>
                    <a:srgbClr val="FF0000"/>
                  </a:solidFill>
                  <a:latin typeface="楷体" panose="02010609060101010101" charset="-122"/>
                  <a:ea typeface="楷体" panose="02010609060101010101" charset="-122"/>
                </a:rPr>
                <a:t>＞</a:t>
              </a:r>
            </a:p>
          </p:txBody>
        </p:sp>
      </p:grpSp>
      <p:grpSp>
        <p:nvGrpSpPr>
          <p:cNvPr id="3" name="组合 31"/>
          <p:cNvGrpSpPr/>
          <p:nvPr>
            <p:custDataLst>
              <p:tags r:id="rId9"/>
            </p:custDataLst>
          </p:nvPr>
        </p:nvGrpSpPr>
        <p:grpSpPr>
          <a:xfrm>
            <a:off x="404496" y="3096750"/>
            <a:ext cx="10877550" cy="603113"/>
            <a:chOff x="1537" y="5038"/>
            <a:chExt cx="14573" cy="953"/>
          </a:xfrm>
        </p:grpSpPr>
        <p:sp>
          <p:nvSpPr>
            <p:cNvPr id="33" name="矩形 4"/>
            <p:cNvSpPr/>
            <p:nvPr>
              <p:custDataLst>
                <p:tags r:id="rId10"/>
              </p:custDataLst>
            </p:nvPr>
          </p:nvSpPr>
          <p:spPr>
            <a:xfrm>
              <a:off x="12914" y="5101"/>
              <a:ext cx="3196" cy="890"/>
            </a:xfrm>
            <a:prstGeom prst="rect">
              <a:avLst/>
            </a:prstGeom>
            <a:solidFill>
              <a:srgbClr val="FFFF00"/>
            </a:solid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pPr>
              <a:r>
                <a:rPr lang="zh-CN" altLang="en-US" sz="2790" b="1">
                  <a:solidFill>
                    <a:srgbClr val="7030A0"/>
                  </a:solidFill>
                  <a:latin typeface="楷体" panose="02010609060101010101" charset="-122"/>
                  <a:ea typeface="楷体" panose="02010609060101010101" charset="-122"/>
                  <a:cs typeface="楷体" panose="02010609060101010101" charset="-122"/>
                  <a:sym typeface="微软雅黑" panose="020b0503020204020204" pitchFamily="34" charset="-122"/>
                </a:rPr>
                <a:t>“定义过窄”</a:t>
              </a:r>
            </a:p>
          </p:txBody>
        </p:sp>
        <p:sp>
          <p:nvSpPr>
            <p:cNvPr id="34" name="TextBox 29"/>
            <p:cNvSpPr/>
            <p:nvPr>
              <p:custDataLst>
                <p:tags r:id="rId11"/>
              </p:custDataLst>
            </p:nvPr>
          </p:nvSpPr>
          <p:spPr>
            <a:xfrm>
              <a:off x="1537" y="5067"/>
              <a:ext cx="4128" cy="824"/>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solidFill>
                    <a:srgbClr val="7030A0"/>
                  </a:solidFill>
                  <a:latin typeface="楷体" panose="02010609060101010101" charset="-122"/>
                  <a:ea typeface="楷体" panose="02010609060101010101" charset="-122"/>
                  <a:cs typeface="楷体" panose="02010609060101010101" charset="-122"/>
                </a:rPr>
                <a:t>“定义项”的外延</a:t>
              </a:r>
            </a:p>
          </p:txBody>
        </p:sp>
        <p:sp>
          <p:nvSpPr>
            <p:cNvPr id="35" name="TextBox 30"/>
            <p:cNvSpPr/>
            <p:nvPr>
              <p:custDataLst>
                <p:tags r:id="rId12"/>
              </p:custDataLst>
            </p:nvPr>
          </p:nvSpPr>
          <p:spPr>
            <a:xfrm>
              <a:off x="7045" y="5096"/>
              <a:ext cx="5442" cy="822"/>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latin typeface="楷体" panose="02010609060101010101" charset="-122"/>
                  <a:ea typeface="楷体" panose="02010609060101010101" charset="-122"/>
                  <a:cs typeface="楷体" panose="02010609060101010101" charset="-122"/>
                </a:rPr>
                <a:t>“被定义项”的外延</a:t>
              </a:r>
            </a:p>
          </p:txBody>
        </p:sp>
        <p:sp>
          <p:nvSpPr>
            <p:cNvPr id="36" name="矩形 36"/>
            <p:cNvSpPr/>
            <p:nvPr>
              <p:custDataLst>
                <p:tags r:id="rId13"/>
              </p:custDataLst>
            </p:nvPr>
          </p:nvSpPr>
          <p:spPr>
            <a:xfrm>
              <a:off x="6194" y="5038"/>
              <a:ext cx="768" cy="822"/>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solidFill>
                    <a:srgbClr val="FF0000"/>
                  </a:solidFill>
                  <a:latin typeface="楷体" panose="02010609060101010101" charset="-122"/>
                  <a:ea typeface="楷体" panose="02010609060101010101" charset="-122"/>
                </a:rPr>
                <a:t>＜</a:t>
              </a:r>
            </a:p>
          </p:txBody>
        </p:sp>
      </p:grpSp>
      <p:sp>
        <p:nvSpPr>
          <p:cNvPr id="37" name="文本框 36"/>
          <p:cNvSpPr txBox="1"/>
          <p:nvPr>
            <p:custDataLst>
              <p:tags r:id="rId14"/>
            </p:custDataLst>
          </p:nvPr>
        </p:nvSpPr>
        <p:spPr>
          <a:xfrm>
            <a:off x="843916" y="4016926"/>
            <a:ext cx="10320655" cy="2414351"/>
          </a:xfrm>
          <a:prstGeom prst="rect">
            <a:avLst/>
          </a:prstGeom>
          <a:solidFill>
            <a:schemeClr val="accent2">
              <a:lumMod val="20000"/>
              <a:lumOff val="80000"/>
            </a:schemeClr>
          </a:solidFill>
          <a:ln w="38100">
            <a:solidFill>
              <a:srgbClr val="2F14FC"/>
            </a:solid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0000"/>
              </a:lnSpc>
            </a:pPr>
            <a:r>
              <a:rPr lang="zh-CN" altLang="en-US" sz="2790" b="1">
                <a:solidFill>
                  <a:srgbClr val="FF0000"/>
                </a:solidFill>
                <a:latin typeface="华文中宋" panose="02010600040101010101" pitchFamily="2" charset="-122"/>
                <a:ea typeface="华文中宋" panose="02010600040101010101" pitchFamily="2" charset="-122"/>
                <a:cs typeface="华文中宋" panose="02010600040101010101" pitchFamily="2" charset="-122"/>
                <a:sym typeface="+mn-ea"/>
              </a:rPr>
              <a:t>假设以下语句都是定义：</a:t>
            </a:r>
          </a:p>
          <a:p>
            <a:pPr>
              <a:lnSpc>
                <a:spcPct val="170000"/>
              </a:lnSpc>
            </a:pPr>
            <a:r>
              <a:rPr lang="zh-CN" altLang="en-US" sz="2790" b="1">
                <a:solidFill>
                  <a:srgbClr val="2F14FC"/>
                </a:solidFill>
                <a:latin typeface="华文中宋" panose="02010600040101010101" pitchFamily="2" charset="-122"/>
                <a:ea typeface="华文中宋" panose="02010600040101010101" pitchFamily="2" charset="-122"/>
                <a:cs typeface="华文中宋" panose="02010600040101010101" pitchFamily="2" charset="-122"/>
                <a:sym typeface="+mn-ea"/>
              </a:rPr>
              <a:t>（</a:t>
            </a:r>
            <a:r>
              <a:rPr lang="en-US" altLang="zh-CN" sz="2790" b="1">
                <a:solidFill>
                  <a:srgbClr val="2F14FC"/>
                </a:solidFill>
                <a:latin typeface="华文中宋" panose="02010600040101010101" pitchFamily="2" charset="-122"/>
                <a:ea typeface="华文中宋" panose="02010600040101010101" pitchFamily="2" charset="-122"/>
                <a:cs typeface="华文中宋" panose="02010600040101010101" pitchFamily="2" charset="-122"/>
                <a:sym typeface="+mn-ea"/>
              </a:rPr>
              <a:t>1</a:t>
            </a:r>
            <a:r>
              <a:rPr lang="zh-CN" altLang="en-US" sz="2790" b="1">
                <a:solidFill>
                  <a:srgbClr val="2F14FC"/>
                </a:solidFill>
                <a:latin typeface="华文中宋" panose="02010600040101010101" pitchFamily="2" charset="-122"/>
                <a:ea typeface="华文中宋" panose="02010600040101010101" pitchFamily="2" charset="-122"/>
                <a:cs typeface="华文中宋" panose="02010600040101010101" pitchFamily="2" charset="-122"/>
                <a:sym typeface="+mn-ea"/>
              </a:rPr>
              <a:t>）商品是劳动产品。</a:t>
            </a:r>
          </a:p>
          <a:p>
            <a:pPr>
              <a:lnSpc>
                <a:spcPct val="170000"/>
              </a:lnSpc>
            </a:pPr>
            <a:r>
              <a:rPr lang="zh-CN" altLang="en-US" sz="2790" b="1">
                <a:solidFill>
                  <a:srgbClr val="2F14FC"/>
                </a:solidFill>
                <a:latin typeface="华文中宋" panose="02010600040101010101" pitchFamily="2" charset="-122"/>
                <a:ea typeface="华文中宋" panose="02010600040101010101" pitchFamily="2" charset="-122"/>
                <a:cs typeface="华文中宋" panose="02010600040101010101" pitchFamily="2" charset="-122"/>
                <a:sym typeface="+mn-ea"/>
              </a:rPr>
              <a:t>（</a:t>
            </a:r>
            <a:r>
              <a:rPr lang="en-US" altLang="zh-CN" sz="2790" b="1">
                <a:solidFill>
                  <a:srgbClr val="2F14FC"/>
                </a:solidFill>
                <a:latin typeface="华文中宋" panose="02010600040101010101" pitchFamily="2" charset="-122"/>
                <a:ea typeface="华文中宋" panose="02010600040101010101" pitchFamily="2" charset="-122"/>
                <a:cs typeface="华文中宋" panose="02010600040101010101" pitchFamily="2" charset="-122"/>
                <a:sym typeface="+mn-ea"/>
              </a:rPr>
              <a:t>2</a:t>
            </a:r>
            <a:r>
              <a:rPr lang="zh-CN" altLang="en-US" sz="2790" b="1">
                <a:solidFill>
                  <a:srgbClr val="2F14FC"/>
                </a:solidFill>
                <a:latin typeface="华文中宋" panose="02010600040101010101" pitchFamily="2" charset="-122"/>
                <a:ea typeface="华文中宋" panose="02010600040101010101" pitchFamily="2" charset="-122"/>
                <a:cs typeface="华文中宋" panose="02010600040101010101" pitchFamily="2" charset="-122"/>
                <a:sym typeface="+mn-ea"/>
              </a:rPr>
              <a:t>）</a:t>
            </a:r>
            <a:r>
              <a:rPr lang="zh-CN" altLang="en-US" sz="2790" b="1">
                <a:latin typeface="华文中宋" panose="02010600040101010101" pitchFamily="2" charset="-122"/>
                <a:ea typeface="华文中宋" panose="02010600040101010101" pitchFamily="2" charset="-122"/>
                <a:cs typeface="华文中宋" panose="02010600040101010101" pitchFamily="2" charset="-122"/>
                <a:sym typeface="+mn-ea"/>
              </a:rPr>
              <a:t>商品是用人民币交换的劳动产品。</a:t>
            </a:r>
          </a:p>
        </p:txBody>
      </p:sp>
      <p:sp>
        <p:nvSpPr>
          <p:cNvPr id="38" name="文本框 37"/>
          <p:cNvSpPr txBox="1"/>
          <p:nvPr>
            <p:custDataLst>
              <p:tags r:id="rId15"/>
            </p:custDataLst>
          </p:nvPr>
        </p:nvSpPr>
        <p:spPr>
          <a:xfrm>
            <a:off x="4950461" y="5037724"/>
            <a:ext cx="1952625" cy="520209"/>
          </a:xfrm>
          <a:prstGeom prst="rect">
            <a:avLst/>
          </a:prstGeom>
          <a:solidFill>
            <a:srgbClr val="FFFF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2790" b="1">
                <a:solidFill>
                  <a:srgbClr val="FF0000"/>
                </a:solidFill>
                <a:latin typeface="华文中宋" panose="02010600040101010101" pitchFamily="2" charset="-122"/>
                <a:ea typeface="华文中宋" panose="02010600040101010101" pitchFamily="2" charset="-122"/>
                <a:cs typeface="楷体_GB2312" panose="02010609030101010101" charset="-122"/>
              </a:rPr>
              <a:t>定义过宽</a:t>
            </a:r>
          </a:p>
        </p:txBody>
      </p:sp>
      <p:sp>
        <p:nvSpPr>
          <p:cNvPr id="39" name="文本框 38"/>
          <p:cNvSpPr txBox="1"/>
          <p:nvPr>
            <p:custDataLst>
              <p:tags r:id="rId16"/>
            </p:custDataLst>
          </p:nvPr>
        </p:nvSpPr>
        <p:spPr>
          <a:xfrm>
            <a:off x="7275196" y="5679441"/>
            <a:ext cx="1621790" cy="520209"/>
          </a:xfrm>
          <a:prstGeom prst="rect">
            <a:avLst/>
          </a:prstGeom>
          <a:solidFill>
            <a:srgbClr val="FFFF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solidFill>
                  <a:srgbClr val="FF0000"/>
                </a:solidFill>
                <a:latin typeface="华文中宋" panose="02010600040101010101" pitchFamily="2" charset="-122"/>
                <a:ea typeface="华文中宋" panose="02010600040101010101" pitchFamily="2" charset="-122"/>
                <a:cs typeface="楷体_GB2312" panose="02010609030101010101" charset="-122"/>
              </a:rPr>
              <a:t>定义过窄</a:t>
            </a:r>
          </a:p>
        </p:txBody>
      </p:sp>
      <p:sp>
        <p:nvSpPr>
          <p:cNvPr id="48" name="文本框 47"/>
          <p:cNvSpPr txBox="1"/>
          <p:nvPr>
            <p:custDataLst>
              <p:tags r:id="rId17"/>
            </p:custDataLst>
          </p:nvPr>
        </p:nvSpPr>
        <p:spPr>
          <a:xfrm>
            <a:off x="274321" y="216615"/>
            <a:ext cx="5667375" cy="646780"/>
          </a:xfrm>
          <a:prstGeom prst="rect">
            <a:avLst/>
          </a:prstGeom>
          <a:solidFill>
            <a:srgbClr val="C00000"/>
          </a:solid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sz="3189"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4.下定义应遵循的逻辑规则</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3" presetClass="entr" presetSubtype="10" dur="50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linds(horizontal)">
                                      <p:cBhvr>
                                        <p:cTn id="13" dur="500"/>
                                        <p:tgtEl>
                                          <p:spTgt spid="3"/>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1" presetClass="entr" presetSubtype="0" dur="1" fill="hold" grpId="0" nodeType="clickEffect">
                                  <p:stCondLst>
                                    <p:cond delay="0"/>
                                  </p:stCondLst>
                                  <p:childTnLst>
                                    <p:set>
                                      <p:cBhvr>
                                        <p:cTn id="17" dur="1" fill="hold">
                                          <p:stCondLst>
                                            <p:cond delay="0"/>
                                          </p:stCondLst>
                                        </p:cTn>
                                        <p:tgtEl>
                                          <p:spTgt spid="37"/>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 presetClass="entr" presetSubtype="0" dur="1" fill="hold" grpId="0" nodeType="clickEffect">
                                  <p:stCondLst>
                                    <p:cond delay="0"/>
                                  </p:stCondLst>
                                  <p:childTnLst>
                                    <p:set>
                                      <p:cBhvr>
                                        <p:cTn id="21" dur="1" fill="hold">
                                          <p:stCondLst>
                                            <p:cond delay="0"/>
                                          </p:stCondLst>
                                        </p:cTn>
                                        <p:tgtEl>
                                          <p:spTgt spid="38"/>
                                        </p:tgtEl>
                                        <p:attrNameLst>
                                          <p:attrName>style.visibility</p:attrName>
                                        </p:attrNameLst>
                                      </p:cBhvr>
                                      <p:to>
                                        <p:strVal val="visible"/>
                                      </p:to>
                                    </p:set>
                                  </p:childTnLst>
                                </p:cTn>
                              </p:par>
                            </p:childTnLst>
                          </p:cTn>
                        </p:par>
                      </p:childTnLst>
                    </p:cTn>
                  </p:par>
                  <p:par>
                    <p:cTn id="22" fill="hold" nodeType="clickPar">
                      <p:stCondLst>
                        <p:cond delay="indefinite"/>
                      </p:stCondLst>
                      <p:childTnLst>
                        <p:par>
                          <p:cTn id="23" fill="hold" nodeType="afterGroup">
                            <p:stCondLst>
                              <p:cond delay="0"/>
                            </p:stCondLst>
                            <p:childTnLst>
                              <p:par>
                                <p:cTn id="24" presetID="1" presetClass="entr" presetSubtype="0" dur="1" fill="hold" grpId="0" nodeType="clickEffect">
                                  <p:stCondLst>
                                    <p:cond delay="0"/>
                                  </p:stCondLst>
                                  <p:childTnLst>
                                    <p:set>
                                      <p:cBhvr>
                                        <p:cTn id="25"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P spid="38" grpId="0"/>
      <p:bldP spid="39"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文本框 6"/>
          <p:cNvSpPr txBox="1"/>
          <p:nvPr>
            <p:custDataLst>
              <p:tags r:id="rId3"/>
            </p:custDataLst>
          </p:nvPr>
        </p:nvSpPr>
        <p:spPr>
          <a:xfrm>
            <a:off x="274321" y="1018447"/>
            <a:ext cx="11141075" cy="112079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spcBef>
                <a:spcPts val="1794"/>
              </a:spcBef>
            </a:pPr>
            <a:r>
              <a:rPr lang="en-US" altLang="zh-CN" sz="2790" b="1" u="sng">
                <a:solidFill>
                  <a:srgbClr val="FF0000"/>
                </a:solidFill>
                <a:latin typeface="黑体" panose="02010609060101010101" pitchFamily="49" charset="-122"/>
                <a:ea typeface="黑体" panose="02010609060101010101" pitchFamily="49" charset="-122"/>
                <a:cs typeface="黑体" pitchFamily="49" charset="-122"/>
                <a:sym typeface="+mn-ea"/>
              </a:rPr>
              <a:t>②</a:t>
            </a:r>
            <a:r>
              <a:rPr lang="zh-CN" altLang="en-US" sz="2790" b="1" u="sng">
                <a:solidFill>
                  <a:srgbClr val="FF0000"/>
                </a:solidFill>
                <a:latin typeface="黑体" panose="02010609060101010101" pitchFamily="49" charset="-122"/>
                <a:ea typeface="黑体" panose="02010609060101010101" pitchFamily="49" charset="-122"/>
                <a:cs typeface="黑体" pitchFamily="49" charset="-122"/>
                <a:sym typeface="+mn-ea"/>
              </a:rPr>
              <a:t>定义项不能直接或间接地包含被定义项</a:t>
            </a:r>
            <a:r>
              <a:rPr lang="zh-CN" altLang="en-US" sz="2790" b="1">
                <a:latin typeface="黑体" panose="02010609060101010101" pitchFamily="49" charset="-122"/>
                <a:ea typeface="黑体" panose="02010609060101010101" pitchFamily="49" charset="-122"/>
                <a:cs typeface="黑体" pitchFamily="49" charset="-122"/>
                <a:sym typeface="+mn-ea"/>
              </a:rPr>
              <a:t>。否则，就会犯</a:t>
            </a:r>
            <a:r>
              <a:rPr lang="zh-CN" altLang="en-US" sz="2790" b="1">
                <a:solidFill>
                  <a:srgbClr val="0000FF"/>
                </a:solidFill>
                <a:latin typeface="黑体" panose="02010609060101010101" pitchFamily="49" charset="-122"/>
                <a:ea typeface="黑体" panose="02010609060101010101" pitchFamily="49" charset="-122"/>
                <a:cs typeface="黑体" pitchFamily="49" charset="-122"/>
                <a:sym typeface="+mn-ea"/>
              </a:rPr>
              <a:t>“同语反复”</a:t>
            </a:r>
            <a:r>
              <a:rPr lang="zh-CN" altLang="en-US" sz="2790" b="1">
                <a:latin typeface="黑体" panose="02010609060101010101" pitchFamily="49" charset="-122"/>
                <a:ea typeface="黑体" panose="02010609060101010101" pitchFamily="49" charset="-122"/>
                <a:cs typeface="黑体" pitchFamily="49" charset="-122"/>
                <a:sym typeface="+mn-ea"/>
              </a:rPr>
              <a:t>或“</a:t>
            </a:r>
            <a:r>
              <a:rPr lang="zh-CN" altLang="en-US" sz="2790" b="1">
                <a:solidFill>
                  <a:srgbClr val="0000FF"/>
                </a:solidFill>
                <a:latin typeface="黑体" panose="02010609060101010101" pitchFamily="49" charset="-122"/>
                <a:ea typeface="黑体" panose="02010609060101010101" pitchFamily="49" charset="-122"/>
                <a:cs typeface="黑体" pitchFamily="49" charset="-122"/>
                <a:sym typeface="+mn-ea"/>
              </a:rPr>
              <a:t>循环定义”</a:t>
            </a:r>
            <a:r>
              <a:rPr lang="zh-CN" altLang="en-US" sz="2790" b="1">
                <a:latin typeface="黑体" panose="02010609060101010101" pitchFamily="49" charset="-122"/>
                <a:ea typeface="黑体" panose="02010609060101010101" pitchFamily="49" charset="-122"/>
                <a:cs typeface="黑体" pitchFamily="49" charset="-122"/>
                <a:sym typeface="+mn-ea"/>
              </a:rPr>
              <a:t>的逻辑错误。</a:t>
            </a:r>
          </a:p>
        </p:txBody>
      </p:sp>
      <p:sp>
        <p:nvSpPr>
          <p:cNvPr id="9" name="文本框 8"/>
          <p:cNvSpPr txBox="1"/>
          <p:nvPr>
            <p:custDataLst>
              <p:tags r:id="rId4"/>
            </p:custDataLst>
          </p:nvPr>
        </p:nvSpPr>
        <p:spPr>
          <a:xfrm>
            <a:off x="215266" y="2336057"/>
            <a:ext cx="8875395" cy="1092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794"/>
              </a:spcBef>
            </a:pPr>
            <a:r>
              <a:rPr lang="zh-CN" altLang="en-US" sz="2790" b="1">
                <a:solidFill>
                  <a:srgbClr val="FF0000"/>
                </a:solidFill>
                <a:latin typeface="楷体" panose="02010609060101010101" charset="-122"/>
                <a:ea typeface="楷体" panose="02010609060101010101" charset="-122"/>
                <a:cs typeface="楷体" panose="02010609060101010101" charset="-122"/>
                <a:sym typeface="+mn-ea"/>
              </a:rPr>
              <a:t>“同语反复”：</a:t>
            </a:r>
            <a:r>
              <a:rPr lang="zh-CN" altLang="en-US" sz="2790" b="1">
                <a:latin typeface="楷体" panose="02010609060101010101" charset="-122"/>
                <a:ea typeface="楷体" panose="02010609060101010101" charset="-122"/>
                <a:cs typeface="楷体" panose="02010609060101010101" charset="-122"/>
                <a:sym typeface="+mn-ea"/>
              </a:rPr>
              <a:t>在定义概念中，直接包含了被定义概念；</a:t>
            </a:r>
            <a:endParaRPr lang="en-US" altLang="zh-CN" sz="2790" b="1">
              <a:latin typeface="楷体" panose="02010609060101010101" charset="-122"/>
              <a:ea typeface="楷体" panose="02010609060101010101" charset="-122"/>
              <a:cs typeface="楷体" panose="02010609060101010101" charset="-122"/>
              <a:sym typeface="+mn-ea"/>
            </a:endParaRPr>
          </a:p>
          <a:p>
            <a:pPr>
              <a:lnSpc>
                <a:spcPct val="90000"/>
              </a:lnSpc>
              <a:spcBef>
                <a:spcPts val="1794"/>
              </a:spcBef>
            </a:pPr>
            <a:r>
              <a:rPr lang="zh-CN" altLang="en-US" sz="2790" b="1">
                <a:solidFill>
                  <a:srgbClr val="FF0000"/>
                </a:solidFill>
                <a:latin typeface="楷体" panose="02010609060101010101" charset="-122"/>
                <a:ea typeface="楷体" panose="02010609060101010101" charset="-122"/>
                <a:cs typeface="楷体" panose="02010609060101010101" charset="-122"/>
                <a:sym typeface="+mn-ea"/>
              </a:rPr>
              <a:t>“循环定义”</a:t>
            </a:r>
            <a:r>
              <a:rPr lang="zh-CN" altLang="en-US" sz="2790" b="1">
                <a:latin typeface="楷体" panose="02010609060101010101" charset="-122"/>
                <a:ea typeface="楷体" panose="02010609060101010101" charset="-122"/>
                <a:cs typeface="楷体" panose="02010609060101010101" charset="-122"/>
                <a:sym typeface="+mn-ea"/>
              </a:rPr>
              <a:t>：在定义概念中，间接包含了被定义概念；</a:t>
            </a:r>
          </a:p>
        </p:txBody>
      </p:sp>
      <p:sp>
        <p:nvSpPr>
          <p:cNvPr id="11" name="文本框 10"/>
          <p:cNvSpPr txBox="1"/>
          <p:nvPr>
            <p:custDataLst>
              <p:tags r:id="rId5"/>
            </p:custDataLst>
          </p:nvPr>
        </p:nvSpPr>
        <p:spPr>
          <a:xfrm>
            <a:off x="405766" y="3663159"/>
            <a:ext cx="8685530" cy="2951015"/>
          </a:xfrm>
          <a:prstGeom prst="rect">
            <a:avLst/>
          </a:prstGeom>
          <a:solidFill>
            <a:schemeClr val="accent2">
              <a:lumMod val="20000"/>
              <a:lumOff val="80000"/>
            </a:schemeClr>
          </a:solidFill>
          <a:ln w="41275">
            <a:solidFill>
              <a:schemeClr val="accent2">
                <a:lumMod val="75000"/>
              </a:schemeClr>
            </a:solid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790" b="1">
                <a:solidFill>
                  <a:srgbClr val="FF0000"/>
                </a:solidFill>
                <a:latin typeface="华文中宋" panose="02010600040101010101" pitchFamily="2" charset="-122"/>
                <a:ea typeface="华文中宋" panose="02010600040101010101" pitchFamily="2" charset="-122"/>
                <a:cs typeface="华文中宋" panose="02010600040101010101" pitchFamily="2" charset="-122"/>
                <a:sym typeface="+mn-ea"/>
              </a:rPr>
              <a:t>假设以下语句是定义：</a:t>
            </a:r>
          </a:p>
          <a:p>
            <a:pPr>
              <a:lnSpc>
                <a:spcPct val="130000"/>
              </a:lnSpc>
            </a:pPr>
            <a:r>
              <a:rPr lang="zh-CN" altLang="en-US" sz="2790" b="1">
                <a:latin typeface="华文中宋" panose="02010600040101010101" pitchFamily="2" charset="-122"/>
                <a:ea typeface="华文中宋" panose="02010600040101010101" pitchFamily="2" charset="-122"/>
                <a:cs typeface="华文中宋" panose="02010600040101010101" pitchFamily="2" charset="-122"/>
                <a:sym typeface="+mn-ea"/>
              </a:rPr>
              <a:t>（</a:t>
            </a:r>
            <a:r>
              <a:rPr lang="en-US" altLang="zh-CN" sz="2790" b="1">
                <a:latin typeface="华文中宋" panose="02010600040101010101" pitchFamily="2" charset="-122"/>
                <a:ea typeface="华文中宋" panose="02010600040101010101" pitchFamily="2" charset="-122"/>
                <a:cs typeface="华文中宋" panose="02010600040101010101" pitchFamily="2" charset="-122"/>
                <a:sym typeface="+mn-ea"/>
              </a:rPr>
              <a:t>1</a:t>
            </a:r>
            <a:r>
              <a:rPr lang="zh-CN" altLang="en-US" sz="2790" b="1">
                <a:latin typeface="华文中宋" panose="02010600040101010101" pitchFamily="2" charset="-122"/>
                <a:ea typeface="华文中宋" panose="02010600040101010101" pitchFamily="2" charset="-122"/>
                <a:cs typeface="华文中宋" panose="02010600040101010101" pitchFamily="2" charset="-122"/>
                <a:sym typeface="+mn-ea"/>
              </a:rPr>
              <a:t>）麻醉就是麻醉剂所起的作用。</a:t>
            </a:r>
          </a:p>
          <a:p>
            <a:pPr>
              <a:lnSpc>
                <a:spcPct val="130000"/>
              </a:lnSpc>
            </a:pPr>
            <a:r>
              <a:rPr lang="zh-CN" altLang="en-US" sz="2790" b="1">
                <a:latin typeface="华文中宋" panose="02010600040101010101" pitchFamily="2" charset="-122"/>
                <a:ea typeface="华文中宋" panose="02010600040101010101" pitchFamily="2" charset="-122"/>
                <a:cs typeface="华文中宋" panose="02010600040101010101" pitchFamily="2" charset="-122"/>
                <a:sym typeface="+mn-ea"/>
              </a:rPr>
              <a:t>（</a:t>
            </a:r>
            <a:r>
              <a:rPr lang="en-US" altLang="zh-CN" sz="2790" b="1">
                <a:latin typeface="华文中宋" panose="02010600040101010101" pitchFamily="2" charset="-122"/>
                <a:ea typeface="华文中宋" panose="02010600040101010101" pitchFamily="2" charset="-122"/>
                <a:cs typeface="华文中宋" panose="02010600040101010101" pitchFamily="2" charset="-122"/>
                <a:sym typeface="+mn-ea"/>
              </a:rPr>
              <a:t>2</a:t>
            </a:r>
            <a:r>
              <a:rPr lang="zh-CN" altLang="en-US" sz="2790" b="1">
                <a:latin typeface="华文中宋" panose="02010600040101010101" pitchFamily="2" charset="-122"/>
                <a:ea typeface="华文中宋" panose="02010600040101010101" pitchFamily="2" charset="-122"/>
                <a:cs typeface="华文中宋" panose="02010600040101010101" pitchFamily="2" charset="-122"/>
                <a:sym typeface="+mn-ea"/>
              </a:rPr>
              <a:t>）逻辑学是研究逻辑的科学。</a:t>
            </a:r>
          </a:p>
          <a:p>
            <a:pPr>
              <a:lnSpc>
                <a:spcPct val="130000"/>
              </a:lnSpc>
            </a:pPr>
            <a:r>
              <a:rPr lang="zh-CN" altLang="en-US" sz="2790" b="1">
                <a:latin typeface="华文中宋" panose="02010600040101010101" pitchFamily="2" charset="-122"/>
                <a:ea typeface="华文中宋" panose="02010600040101010101" pitchFamily="2" charset="-122"/>
                <a:cs typeface="华文中宋" panose="02010600040101010101" pitchFamily="2" charset="-122"/>
                <a:sym typeface="+mn-ea"/>
              </a:rPr>
              <a:t>（</a:t>
            </a:r>
            <a:r>
              <a:rPr lang="en-US" altLang="zh-CN" sz="2790" b="1">
                <a:latin typeface="华文中宋" panose="02010600040101010101" pitchFamily="2" charset="-122"/>
                <a:ea typeface="华文中宋" panose="02010600040101010101" pitchFamily="2" charset="-122"/>
                <a:cs typeface="华文中宋" panose="02010600040101010101" pitchFamily="2" charset="-122"/>
                <a:sym typeface="+mn-ea"/>
              </a:rPr>
              <a:t>3</a:t>
            </a:r>
            <a:r>
              <a:rPr lang="zh-CN" altLang="en-US" sz="2790" b="1">
                <a:latin typeface="华文中宋" panose="02010600040101010101" pitchFamily="2" charset="-122"/>
                <a:ea typeface="华文中宋" panose="02010600040101010101" pitchFamily="2" charset="-122"/>
                <a:cs typeface="华文中宋" panose="02010600040101010101" pitchFamily="2" charset="-122"/>
                <a:sym typeface="+mn-ea"/>
              </a:rPr>
              <a:t>）迷信的人就是相信鬼神的人。</a:t>
            </a:r>
          </a:p>
          <a:p>
            <a:pPr>
              <a:lnSpc>
                <a:spcPct val="130000"/>
              </a:lnSpc>
            </a:pPr>
            <a:r>
              <a:rPr lang="zh-CN" altLang="en-US" sz="2790" b="1">
                <a:latin typeface="华文中宋" panose="02010600040101010101" pitchFamily="2" charset="-122"/>
                <a:ea typeface="华文中宋" panose="02010600040101010101" pitchFamily="2" charset="-122"/>
                <a:cs typeface="华文中宋" panose="02010600040101010101" pitchFamily="2" charset="-122"/>
                <a:sym typeface="+mn-ea"/>
              </a:rPr>
              <a:t>（4）偶数就是奇数加一所得的数。</a:t>
            </a:r>
          </a:p>
        </p:txBody>
      </p:sp>
      <p:sp>
        <p:nvSpPr>
          <p:cNvPr id="12" name="文本框 11"/>
          <p:cNvSpPr txBox="1"/>
          <p:nvPr>
            <p:custDataLst>
              <p:tags r:id="rId6"/>
            </p:custDataLst>
          </p:nvPr>
        </p:nvSpPr>
        <p:spPr>
          <a:xfrm>
            <a:off x="7031356" y="4613711"/>
            <a:ext cx="1868170" cy="58159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189" b="1">
                <a:solidFill>
                  <a:srgbClr val="C00000"/>
                </a:solidFill>
                <a:latin typeface="华文中宋" panose="02010600040101010101" pitchFamily="2" charset="-122"/>
                <a:ea typeface="华文中宋" panose="02010600040101010101" pitchFamily="2" charset="-122"/>
                <a:cs typeface="华文中宋" panose="02010600040101010101" pitchFamily="2" charset="-122"/>
              </a:rPr>
              <a:t>同语反复</a:t>
            </a:r>
          </a:p>
        </p:txBody>
      </p:sp>
      <p:sp>
        <p:nvSpPr>
          <p:cNvPr id="13" name="文本框 12"/>
          <p:cNvSpPr txBox="1"/>
          <p:nvPr>
            <p:custDataLst>
              <p:tags r:id="rId7"/>
            </p:custDataLst>
          </p:nvPr>
        </p:nvSpPr>
        <p:spPr>
          <a:xfrm>
            <a:off x="7031356" y="5700327"/>
            <a:ext cx="1868170" cy="58159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189" b="1">
                <a:solidFill>
                  <a:srgbClr val="C00000"/>
                </a:solidFill>
                <a:latin typeface="华文中宋" panose="02010600040101010101" pitchFamily="2" charset="-122"/>
                <a:ea typeface="华文中宋" panose="02010600040101010101" pitchFamily="2" charset="-122"/>
                <a:cs typeface="华文中宋" panose="02010600040101010101" pitchFamily="2" charset="-122"/>
              </a:rPr>
              <a:t>循环定义</a:t>
            </a:r>
          </a:p>
        </p:txBody>
      </p:sp>
      <p:sp>
        <p:nvSpPr>
          <p:cNvPr id="2" name="右大括号 1"/>
          <p:cNvSpPr/>
          <p:nvPr>
            <p:custDataLst>
              <p:tags r:id="rId8"/>
            </p:custDataLst>
          </p:nvPr>
        </p:nvSpPr>
        <p:spPr>
          <a:xfrm>
            <a:off x="6110606" y="4412460"/>
            <a:ext cx="566420" cy="929035"/>
          </a:xfrm>
          <a:prstGeom prst="rightBrace">
            <a:avLst>
              <a:gd name="adj1" fmla="val 8333"/>
              <a:gd name="adj2" fmla="val 47501"/>
            </a:avLst>
          </a:prstGeom>
        </p:spPr>
        <p:style>
          <a:lnRef idx="3">
            <a:schemeClr val="accent6"/>
          </a:lnRef>
          <a:fillRef idx="0">
            <a:schemeClr val="accent6"/>
          </a:fillRef>
          <a:effectRef idx="2">
            <a:schemeClr val="accent6"/>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1794">
              <a:solidFill>
                <a:srgbClr val="FF0000"/>
              </a:solidFill>
            </a:endParaRPr>
          </a:p>
        </p:txBody>
      </p:sp>
      <p:sp>
        <p:nvSpPr>
          <p:cNvPr id="3" name="右大括号 2"/>
          <p:cNvSpPr/>
          <p:nvPr>
            <p:custDataLst>
              <p:tags r:id="rId9"/>
            </p:custDataLst>
          </p:nvPr>
        </p:nvSpPr>
        <p:spPr>
          <a:xfrm>
            <a:off x="6110606" y="5554137"/>
            <a:ext cx="566420" cy="873976"/>
          </a:xfrm>
          <a:prstGeom prst="rightBrace">
            <a:avLst>
              <a:gd name="adj1" fmla="val 8333"/>
              <a:gd name="adj2" fmla="val 47501"/>
            </a:avLst>
          </a:prstGeom>
        </p:spPr>
        <p:style>
          <a:lnRef idx="3">
            <a:schemeClr val="accent6"/>
          </a:lnRef>
          <a:fillRef idx="0">
            <a:schemeClr val="accent6"/>
          </a:fillRef>
          <a:effectRef idx="2">
            <a:schemeClr val="accent6"/>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1794">
              <a:solidFill>
                <a:srgbClr val="FF0000"/>
              </a:solidFill>
            </a:endParaRPr>
          </a:p>
        </p:txBody>
      </p:sp>
      <p:sp>
        <p:nvSpPr>
          <p:cNvPr id="14" name="文本框 13"/>
          <p:cNvSpPr txBox="1"/>
          <p:nvPr>
            <p:custDataLst>
              <p:tags r:id="rId10"/>
            </p:custDataLst>
          </p:nvPr>
        </p:nvSpPr>
        <p:spPr>
          <a:xfrm>
            <a:off x="9253856" y="2139236"/>
            <a:ext cx="2487295" cy="4474303"/>
          </a:xfrm>
          <a:prstGeom prst="rect">
            <a:avLst/>
          </a:prstGeom>
          <a:solidFill>
            <a:schemeClr val="accent4">
              <a:lumMod val="20000"/>
              <a:lumOff val="80000"/>
            </a:schemeClr>
          </a:solidFill>
          <a:ln w="28575">
            <a:solidFill>
              <a:schemeClr val="accent4">
                <a:lumMod val="75000"/>
              </a:schemeClr>
            </a:solid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0000"/>
              </a:lnSpc>
            </a:pPr>
            <a:r>
              <a:rPr lang="zh-CN" altLang="en-US" sz="3189" b="1">
                <a:highlight>
                  <a:srgbClr val="FFFF00"/>
                </a:highlight>
                <a:latin typeface="楷体" panose="02010609060101010101" charset="-122"/>
                <a:ea typeface="楷体" panose="02010609060101010101" charset="-122"/>
                <a:cs typeface="微软雅黑" panose="020b0503020204020204" pitchFamily="34" charset="-122"/>
                <a:sym typeface="+mn-ea"/>
              </a:rPr>
              <a:t>注意：</a:t>
            </a:r>
            <a:r>
              <a:rPr lang="zh-CN" altLang="en-US" sz="2790" b="1">
                <a:latin typeface="楷体" panose="02010609060101010101" charset="-122"/>
                <a:ea typeface="楷体" panose="02010609060101010101" charset="-122"/>
                <a:cs typeface="微软雅黑" panose="020b0503020204020204" pitchFamily="34" charset="-122"/>
                <a:sym typeface="+mn-ea"/>
              </a:rPr>
              <a:t>下定义就是用</a:t>
            </a:r>
            <a:r>
              <a:rPr lang="zh-CN" altLang="en-US" sz="2790" b="1">
                <a:solidFill>
                  <a:srgbClr val="7030A0"/>
                </a:solidFill>
                <a:latin typeface="楷体" panose="02010609060101010101" charset="-122"/>
                <a:ea typeface="楷体" panose="02010609060101010101" charset="-122"/>
                <a:cs typeface="微软雅黑" panose="020b0503020204020204" pitchFamily="34" charset="-122"/>
                <a:sym typeface="+mn-ea"/>
              </a:rPr>
              <a:t>定义项</a:t>
            </a:r>
            <a:r>
              <a:rPr lang="zh-CN" altLang="en-US" sz="2790" b="1">
                <a:latin typeface="楷体" panose="02010609060101010101" charset="-122"/>
                <a:ea typeface="楷体" panose="02010609060101010101" charset="-122"/>
                <a:cs typeface="微软雅黑" panose="020b0503020204020204" pitchFamily="34" charset="-122"/>
                <a:sym typeface="+mn-ea"/>
              </a:rPr>
              <a:t>去明确</a:t>
            </a:r>
            <a:r>
              <a:rPr lang="zh-CN" altLang="en-US" sz="2790" b="1">
                <a:solidFill>
                  <a:srgbClr val="7030A0"/>
                </a:solidFill>
                <a:latin typeface="楷体" panose="02010609060101010101" charset="-122"/>
                <a:ea typeface="楷体" panose="02010609060101010101" charset="-122"/>
                <a:cs typeface="微软雅黑" panose="020b0503020204020204" pitchFamily="34" charset="-122"/>
                <a:sym typeface="+mn-ea"/>
              </a:rPr>
              <a:t>被定义项</a:t>
            </a:r>
            <a:r>
              <a:rPr lang="zh-CN" altLang="en-US" sz="2790" b="1">
                <a:latin typeface="楷体" panose="02010609060101010101" charset="-122"/>
                <a:ea typeface="楷体" panose="02010609060101010101" charset="-122"/>
                <a:cs typeface="微软雅黑" panose="020b0503020204020204" pitchFamily="34" charset="-122"/>
                <a:sym typeface="+mn-ea"/>
              </a:rPr>
              <a:t>。也正是因为被定义项不明确，才需要用定义项去加以明确。</a:t>
            </a:r>
            <a:r>
              <a:rPr lang="zh-CN" altLang="en-US" sz="2790" b="1">
                <a:solidFill>
                  <a:srgbClr val="FF0000"/>
                </a:solidFill>
                <a:latin typeface="楷体" panose="02010609060101010101" charset="-122"/>
                <a:ea typeface="楷体" panose="02010609060101010101" charset="-122"/>
                <a:cs typeface="微软雅黑" panose="020b0503020204020204" pitchFamily="34" charset="-122"/>
                <a:sym typeface="+mn-ea"/>
              </a:rPr>
              <a:t>因而定义项必须是一个明确的概念。</a:t>
            </a:r>
          </a:p>
        </p:txBody>
      </p:sp>
      <p:sp>
        <p:nvSpPr>
          <p:cNvPr id="4" name="文本框 3"/>
          <p:cNvSpPr txBox="1"/>
          <p:nvPr>
            <p:custDataLst>
              <p:tags r:id="rId11"/>
            </p:custDataLst>
          </p:nvPr>
        </p:nvSpPr>
        <p:spPr>
          <a:xfrm>
            <a:off x="274321" y="216615"/>
            <a:ext cx="5667375" cy="646780"/>
          </a:xfrm>
          <a:prstGeom prst="rect">
            <a:avLst/>
          </a:prstGeom>
          <a:solidFill>
            <a:srgbClr val="C00000"/>
          </a:solid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sz="3189"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4.下定义应遵循的逻辑规则</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additive="base">
                                        <p:cTn id="12" dur="500" fill="hold"/>
                                        <p:tgtEl>
                                          <p:spTgt spid="11"/>
                                        </p:tgtEl>
                                        <p:attrNameLst>
                                          <p:attrName>ppt_x</p:attrName>
                                        </p:attrNameLst>
                                      </p:cBhvr>
                                      <p:tavLst>
                                        <p:tav tm="0">
                                          <p:val>
                                            <p:strVal val="#ppt_x"/>
                                          </p:val>
                                        </p:tav>
                                        <p:tav tm="100000">
                                          <p:val>
                                            <p:strVal val="#ppt_x"/>
                                          </p:val>
                                        </p:tav>
                                      </p:tavLst>
                                    </p:anim>
                                    <p:anim calcmode="lin" valueType="num">
                                      <p:cBhvr additive="base">
                                        <p:cTn id="1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nodeType="afterGroup">
                            <p:stCondLst>
                              <p:cond delay="0"/>
                            </p:stCondLst>
                            <p:childTnLst>
                              <p:par>
                                <p:cTn id="16" presetID="18" presetClass="entr" presetSubtype="12" dur="500"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strips(downLeft)">
                                      <p:cBhvr>
                                        <p:cTn id="18" dur="500"/>
                                        <p:tgtEl>
                                          <p:spTgt spid="2"/>
                                        </p:tgtEl>
                                      </p:cBhvr>
                                    </p:animEffect>
                                  </p:childTnLst>
                                </p:cTn>
                              </p:par>
                              <p:par>
                                <p:cTn id="19" presetID="18" presetClass="entr" presetSubtype="12" dur="50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strips(downLeft)">
                                      <p:cBhvr>
                                        <p:cTn id="21" dur="500"/>
                                        <p:tgtEl>
                                          <p:spTgt spid="12"/>
                                        </p:tgtEl>
                                      </p:cBhvr>
                                    </p:animEffect>
                                  </p:childTnLst>
                                </p:cTn>
                              </p:par>
                            </p:childTnLst>
                          </p:cTn>
                        </p:par>
                      </p:childTnLst>
                    </p:cTn>
                  </p:par>
                  <p:par>
                    <p:cTn id="22" fill="hold" nodeType="clickPar">
                      <p:stCondLst>
                        <p:cond delay="indefinite"/>
                      </p:stCondLst>
                      <p:childTnLst>
                        <p:par>
                          <p:cTn id="23" fill="hold" nodeType="afterGroup">
                            <p:stCondLst>
                              <p:cond delay="0"/>
                            </p:stCondLst>
                            <p:childTnLst>
                              <p:par>
                                <p:cTn id="24" presetID="18" presetClass="entr" presetSubtype="12" dur="500" fill="hold" grpId="0"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strips(downLeft)">
                                      <p:cBhvr>
                                        <p:cTn id="26" dur="500"/>
                                        <p:tgtEl>
                                          <p:spTgt spid="3"/>
                                        </p:tgtEl>
                                      </p:cBhvr>
                                    </p:animEffect>
                                  </p:childTnLst>
                                </p:cTn>
                              </p:par>
                              <p:par>
                                <p:cTn id="27" presetID="18" presetClass="entr" presetSubtype="12" dur="50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strips(downLeft)">
                                      <p:cBhvr>
                                        <p:cTn id="29" dur="500"/>
                                        <p:tgtEl>
                                          <p:spTgt spid="13"/>
                                        </p:tgtEl>
                                      </p:cBhvr>
                                    </p:animEffect>
                                  </p:childTnLst>
                                </p:cTn>
                              </p:par>
                            </p:childTnLst>
                          </p:cTn>
                        </p:par>
                      </p:childTnLst>
                    </p:cTn>
                  </p:par>
                  <p:par>
                    <p:cTn id="30" fill="hold" nodeType="clickPar">
                      <p:stCondLst>
                        <p:cond delay="indefinite"/>
                      </p:stCondLst>
                      <p:childTnLst>
                        <p:par>
                          <p:cTn id="31" fill="hold" nodeType="afterGroup">
                            <p:stCondLst>
                              <p:cond delay="0"/>
                            </p:stCondLst>
                            <p:childTnLst>
                              <p:par>
                                <p:cTn id="32" presetID="18" presetClass="entr" presetSubtype="12" dur="500" fill="hold" grpId="0" nodeType="click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strips(downLeft)">
                                      <p:cBhvr>
                                        <p:cTn id="3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2" grpId="0"/>
      <p:bldP spid="13" grpId="0"/>
      <p:bldP spid="2" grpId="0"/>
      <p:bldP spid="3" grpId="0"/>
      <p:bldP spid="14"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274321" y="858334"/>
            <a:ext cx="11161395" cy="163593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zh-CN" altLang="en-US" sz="2790" b="1">
                <a:solidFill>
                  <a:srgbClr val="FF0000"/>
                </a:solidFill>
                <a:latin typeface="黑体" panose="02010609060101010101" pitchFamily="49" charset="-122"/>
                <a:ea typeface="黑体" panose="02010609060101010101" pitchFamily="49" charset="-122"/>
                <a:cs typeface="黑体" pitchFamily="49" charset="-122"/>
                <a:sym typeface="+mn-ea"/>
              </a:rPr>
              <a:t>③定义</a:t>
            </a:r>
            <a:r>
              <a:rPr lang="zh-CN" altLang="en-US" sz="2790" b="1">
                <a:solidFill>
                  <a:srgbClr val="FF0000"/>
                </a:solidFill>
                <a:highlight>
                  <a:srgbClr val="FFFF00"/>
                </a:highlight>
                <a:latin typeface="黑体" panose="02010609060101010101" pitchFamily="49" charset="-122"/>
                <a:ea typeface="黑体" panose="02010609060101010101" pitchFamily="49" charset="-122"/>
                <a:cs typeface="黑体" pitchFamily="49" charset="-122"/>
                <a:sym typeface="+mn-ea"/>
              </a:rPr>
              <a:t>一般</a:t>
            </a:r>
            <a:r>
              <a:rPr lang="zh-CN" altLang="en-US" sz="2790" b="1">
                <a:solidFill>
                  <a:srgbClr val="FF0000"/>
                </a:solidFill>
                <a:latin typeface="黑体" panose="02010609060101010101" pitchFamily="49" charset="-122"/>
                <a:ea typeface="黑体" panose="02010609060101010101" pitchFamily="49" charset="-122"/>
                <a:cs typeface="黑体" pitchFamily="49" charset="-122"/>
                <a:sym typeface="+mn-ea"/>
              </a:rPr>
              <a:t>不能用否定形式。</a:t>
            </a:r>
          </a:p>
          <a:p>
            <a:pPr>
              <a:lnSpc>
                <a:spcPct val="120000"/>
              </a:lnSpc>
              <a:spcBef>
                <a:spcPct val="0"/>
              </a:spcBef>
            </a:pPr>
            <a:r>
              <a:rPr lang="zh-CN" altLang="en-US" sz="2790" b="1">
                <a:latin typeface="黑体" panose="02010609060101010101" pitchFamily="49" charset="-122"/>
                <a:ea typeface="黑体" panose="02010609060101010101" pitchFamily="49" charset="-122"/>
                <a:cs typeface="黑体" pitchFamily="49" charset="-122"/>
                <a:sym typeface="+mn-ea"/>
              </a:rPr>
              <a:t>否定形式只是说明被定义项</a:t>
            </a:r>
            <a:r>
              <a:rPr lang="zh-CN" altLang="en-US" sz="2790" b="1">
                <a:solidFill>
                  <a:srgbClr val="0000FF"/>
                </a:solidFill>
                <a:latin typeface="黑体" panose="02010609060101010101" pitchFamily="49" charset="-122"/>
                <a:ea typeface="黑体" panose="02010609060101010101" pitchFamily="49" charset="-122"/>
                <a:cs typeface="黑体" pitchFamily="49" charset="-122"/>
                <a:sym typeface="+mn-ea"/>
              </a:rPr>
              <a:t>不是什么</a:t>
            </a:r>
            <a:r>
              <a:rPr lang="zh-CN" altLang="en-US" sz="2790" b="1">
                <a:latin typeface="黑体" panose="02010609060101010101" pitchFamily="49" charset="-122"/>
                <a:ea typeface="黑体" panose="02010609060101010101" pitchFamily="49" charset="-122"/>
                <a:cs typeface="黑体" pitchFamily="49" charset="-122"/>
                <a:sym typeface="+mn-ea"/>
              </a:rPr>
              <a:t>，而</a:t>
            </a:r>
            <a:r>
              <a:rPr lang="zh-CN" altLang="en-US" sz="2790" b="1">
                <a:solidFill>
                  <a:srgbClr val="0000FF"/>
                </a:solidFill>
                <a:latin typeface="黑体" panose="02010609060101010101" pitchFamily="49" charset="-122"/>
                <a:ea typeface="黑体" panose="02010609060101010101" pitchFamily="49" charset="-122"/>
                <a:cs typeface="黑体" pitchFamily="49" charset="-122"/>
                <a:sym typeface="+mn-ea"/>
              </a:rPr>
              <a:t>没有揭示</a:t>
            </a:r>
            <a:r>
              <a:rPr lang="zh-CN" altLang="en-US" sz="2790" b="1">
                <a:latin typeface="黑体" panose="02010609060101010101" pitchFamily="49" charset="-122"/>
                <a:ea typeface="黑体" panose="02010609060101010101" pitchFamily="49" charset="-122"/>
                <a:cs typeface="黑体" pitchFamily="49" charset="-122"/>
                <a:sym typeface="+mn-ea"/>
              </a:rPr>
              <a:t>它究竟</a:t>
            </a:r>
            <a:r>
              <a:rPr lang="zh-CN" altLang="en-US" sz="2790" b="1">
                <a:solidFill>
                  <a:srgbClr val="0000FF"/>
                </a:solidFill>
                <a:latin typeface="黑体" panose="02010609060101010101" pitchFamily="49" charset="-122"/>
                <a:ea typeface="黑体" panose="02010609060101010101" pitchFamily="49" charset="-122"/>
                <a:cs typeface="黑体" pitchFamily="49" charset="-122"/>
                <a:sym typeface="+mn-ea"/>
              </a:rPr>
              <a:t>是什么</a:t>
            </a:r>
            <a:r>
              <a:rPr lang="zh-CN" altLang="en-US" sz="2790" b="1">
                <a:latin typeface="黑体" panose="02010609060101010101" pitchFamily="49" charset="-122"/>
                <a:ea typeface="黑体" panose="02010609060101010101" pitchFamily="49" charset="-122"/>
                <a:cs typeface="黑体" pitchFamily="49" charset="-122"/>
                <a:sym typeface="+mn-ea"/>
              </a:rPr>
              <a:t>。违反这一逻辑规则，就会犯</a:t>
            </a:r>
            <a:r>
              <a:rPr lang="zh-CN" altLang="en-US" sz="2790" b="1">
                <a:solidFill>
                  <a:srgbClr val="FF0000"/>
                </a:solidFill>
                <a:latin typeface="黑体" panose="02010609060101010101" pitchFamily="49" charset="-122"/>
                <a:ea typeface="黑体" panose="02010609060101010101" pitchFamily="49" charset="-122"/>
                <a:cs typeface="黑体" pitchFamily="49" charset="-122"/>
                <a:sym typeface="+mn-ea"/>
              </a:rPr>
              <a:t>“否定定义”</a:t>
            </a:r>
            <a:r>
              <a:rPr lang="zh-CN" altLang="en-US" sz="2790" b="1">
                <a:latin typeface="黑体" panose="02010609060101010101" pitchFamily="49" charset="-122"/>
                <a:ea typeface="黑体" panose="02010609060101010101" pitchFamily="49" charset="-122"/>
                <a:cs typeface="黑体" pitchFamily="49" charset="-122"/>
                <a:sym typeface="+mn-ea"/>
              </a:rPr>
              <a:t>的逻辑错误。</a:t>
            </a:r>
          </a:p>
        </p:txBody>
      </p:sp>
      <p:sp>
        <p:nvSpPr>
          <p:cNvPr id="5" name="文本框 4"/>
          <p:cNvSpPr txBox="1"/>
          <p:nvPr>
            <p:custDataLst>
              <p:tags r:id="rId4"/>
            </p:custDataLst>
          </p:nvPr>
        </p:nvSpPr>
        <p:spPr>
          <a:xfrm>
            <a:off x="387986" y="2646155"/>
            <a:ext cx="4707890" cy="1701121"/>
          </a:xfrm>
          <a:prstGeom prst="rect">
            <a:avLst/>
          </a:prstGeom>
          <a:solidFill>
            <a:schemeClr val="accent2">
              <a:lumMod val="20000"/>
              <a:lumOff val="80000"/>
            </a:schemeClr>
          </a:solidFill>
          <a:ln w="28575">
            <a:solidFill>
              <a:schemeClr val="accent2">
                <a:lumMod val="75000"/>
              </a:schemeClr>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pPr>
            <a:r>
              <a:rPr lang="zh-CN" altLang="en-US" sz="2790" b="1">
                <a:solidFill>
                  <a:srgbClr val="FF0000"/>
                </a:solidFill>
                <a:latin typeface="华文中宋" panose="02010600040101010101" pitchFamily="2" charset="-122"/>
                <a:ea typeface="华文中宋" panose="02010600040101010101" pitchFamily="2" charset="-122"/>
                <a:cs typeface="华文中宋" panose="02010600040101010101" pitchFamily="2" charset="-122"/>
                <a:sym typeface="+mn-ea"/>
              </a:rPr>
              <a:t>假设以下语句是定义：</a:t>
            </a:r>
          </a:p>
          <a:p>
            <a:pPr>
              <a:lnSpc>
                <a:spcPct val="125000"/>
              </a:lnSpc>
            </a:pPr>
            <a:r>
              <a:rPr lang="zh-CN" altLang="en-US" sz="2790" b="1">
                <a:latin typeface="华文中宋" panose="02010600040101010101" pitchFamily="2" charset="-122"/>
                <a:ea typeface="华文中宋" panose="02010600040101010101" pitchFamily="2" charset="-122"/>
                <a:cs typeface="华文中宋" panose="02010600040101010101" pitchFamily="2" charset="-122"/>
                <a:sym typeface="+mn-ea"/>
              </a:rPr>
              <a:t>（</a:t>
            </a:r>
            <a:r>
              <a:rPr lang="en-US" altLang="zh-CN" sz="2790" b="1">
                <a:latin typeface="华文中宋" panose="02010600040101010101" pitchFamily="2" charset="-122"/>
                <a:ea typeface="华文中宋" panose="02010600040101010101" pitchFamily="2" charset="-122"/>
                <a:cs typeface="华文中宋" panose="02010600040101010101" pitchFamily="2" charset="-122"/>
                <a:sym typeface="+mn-ea"/>
              </a:rPr>
              <a:t>1</a:t>
            </a:r>
            <a:r>
              <a:rPr lang="zh-CN" altLang="en-US" sz="2790" b="1">
                <a:latin typeface="华文中宋" panose="02010600040101010101" pitchFamily="2" charset="-122"/>
                <a:ea typeface="华文中宋" panose="02010600040101010101" pitchFamily="2" charset="-122"/>
                <a:cs typeface="华文中宋" panose="02010600040101010101" pitchFamily="2" charset="-122"/>
                <a:sym typeface="+mn-ea"/>
              </a:rPr>
              <a:t>）哲学不是文学。</a:t>
            </a:r>
            <a:endParaRPr lang="zh-CN" altLang="en-US" sz="2790" b="1">
              <a:latin typeface="华文中宋" panose="02010600040101010101" pitchFamily="2" charset="-122"/>
              <a:ea typeface="华文中宋" panose="02010600040101010101" pitchFamily="2" charset="-122"/>
              <a:cs typeface="华文中宋" panose="02010600040101010101" pitchFamily="2" charset="-122"/>
              <a:sym typeface="Wingdings" panose="05000000000000000000" pitchFamily="2" charset="2"/>
            </a:endParaRPr>
          </a:p>
          <a:p>
            <a:pPr>
              <a:lnSpc>
                <a:spcPct val="125000"/>
              </a:lnSpc>
            </a:pPr>
            <a:r>
              <a:rPr lang="zh-CN" altLang="en-US" sz="2790" b="1">
                <a:latin typeface="华文中宋" panose="02010600040101010101" pitchFamily="2" charset="-122"/>
                <a:ea typeface="华文中宋" panose="02010600040101010101" pitchFamily="2" charset="-122"/>
                <a:cs typeface="华文中宋" panose="02010600040101010101" pitchFamily="2" charset="-122"/>
                <a:sym typeface="Wingdings" panose="05000000000000000000" pitchFamily="2" charset="2"/>
              </a:rPr>
              <a:t>（</a:t>
            </a:r>
            <a:r>
              <a:rPr lang="en-US" altLang="zh-CN" sz="2790" b="1">
                <a:latin typeface="华文中宋" panose="02010600040101010101" pitchFamily="2" charset="-122"/>
                <a:ea typeface="华文中宋" panose="02010600040101010101" pitchFamily="2" charset="-122"/>
                <a:cs typeface="华文中宋" panose="02010600040101010101" pitchFamily="2" charset="-122"/>
                <a:sym typeface="Wingdings" panose="05000000000000000000" pitchFamily="2" charset="2"/>
              </a:rPr>
              <a:t>2</a:t>
            </a:r>
            <a:r>
              <a:rPr lang="zh-CN" altLang="en-US" sz="2790" b="1">
                <a:latin typeface="华文中宋" panose="02010600040101010101" pitchFamily="2" charset="-122"/>
                <a:ea typeface="华文中宋" panose="02010600040101010101" pitchFamily="2" charset="-122"/>
                <a:cs typeface="华文中宋" panose="02010600040101010101" pitchFamily="2" charset="-122"/>
                <a:sym typeface="Wingdings" panose="05000000000000000000" pitchFamily="2" charset="2"/>
              </a:rPr>
              <a:t>）高中生不是社会青年。</a:t>
            </a:r>
          </a:p>
        </p:txBody>
      </p:sp>
      <p:sp>
        <p:nvSpPr>
          <p:cNvPr id="2" name="文本框 1"/>
          <p:cNvSpPr txBox="1"/>
          <p:nvPr>
            <p:custDataLst>
              <p:tags r:id="rId5"/>
            </p:custDataLst>
          </p:nvPr>
        </p:nvSpPr>
        <p:spPr>
          <a:xfrm>
            <a:off x="387985" y="4621303"/>
            <a:ext cx="10888980" cy="180870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just" fontAlgn="auto">
              <a:lnSpc>
                <a:spcPct val="100000"/>
              </a:lnSpc>
            </a:pPr>
            <a:r>
              <a:rPr lang="zh-CN" altLang="en-US" sz="2790" b="1">
                <a:solidFill>
                  <a:srgbClr val="0D2DEF"/>
                </a:solidFill>
                <a:latin typeface="微软雅黑" panose="020b0503020204020204" pitchFamily="34" charset="-122"/>
                <a:ea typeface="微软雅黑" panose="020b0503020204020204" pitchFamily="34" charset="-122"/>
                <a:cs typeface="微软雅黑" panose="020b0503020204020204" pitchFamily="34" charset="-122"/>
              </a:rPr>
              <a:t>注意：</a:t>
            </a:r>
            <a:r>
              <a:rPr lang="zh-CN" altLang="en-US" sz="279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定义一般是肯定性陈述，但</a:t>
            </a:r>
            <a:r>
              <a:rPr lang="zh-CN" altLang="en-US" sz="2790" b="1">
                <a:solidFill>
                  <a:srgbClr val="FF0000"/>
                </a:solidFill>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并非不能用否定性陈述</a:t>
            </a:r>
            <a:r>
              <a:rPr lang="zh-CN" altLang="en-US" sz="2790" b="1">
                <a:solidFill>
                  <a:schemeClr val="accent1">
                    <a:lumMod val="50000"/>
                  </a:schemeClr>
                </a:solidFill>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79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当某些事物的特有属性正好在于</a:t>
            </a:r>
            <a:r>
              <a:rPr lang="zh-CN" altLang="en-US" sz="279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缺乏某种属性</a:t>
            </a:r>
            <a:r>
              <a:rPr lang="zh-CN" altLang="en-US" sz="279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时，我们也就可以而且必须从对象缺乏某种属性方面来揭示该对象的特有属性。</a:t>
            </a:r>
            <a:r>
              <a:rPr lang="zh-CN" altLang="en-US" sz="279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如：</a:t>
            </a:r>
            <a:r>
              <a:rPr lang="en-US" altLang="zh-CN" sz="279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79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奇数是不能被</a:t>
            </a:r>
            <a:r>
              <a:rPr lang="en-US" altLang="zh-CN" sz="279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2</a:t>
            </a:r>
            <a:r>
              <a:rPr lang="zh-CN" altLang="en-US" sz="279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整除的整数</a:t>
            </a:r>
            <a:r>
              <a:rPr lang="en-US" altLang="zh-CN" sz="279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79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a:t>
            </a:r>
          </a:p>
        </p:txBody>
      </p:sp>
      <p:sp>
        <p:nvSpPr>
          <p:cNvPr id="3" name="文本框 2"/>
          <p:cNvSpPr txBox="1"/>
          <p:nvPr>
            <p:custDataLst>
              <p:tags r:id="rId6"/>
            </p:custDataLst>
          </p:nvPr>
        </p:nvSpPr>
        <p:spPr>
          <a:xfrm>
            <a:off x="5941696" y="2646157"/>
            <a:ext cx="5126990" cy="1533414"/>
          </a:xfrm>
          <a:prstGeom prst="rect">
            <a:avLst/>
          </a:prstGeom>
          <a:solidFill>
            <a:schemeClr val="accent4">
              <a:lumMod val="20000"/>
              <a:lumOff val="80000"/>
            </a:schemeClr>
          </a:solidFill>
          <a:ln>
            <a:solidFill>
              <a:schemeClr val="accent4">
                <a:lumMod val="75000"/>
              </a:schemeClr>
            </a:solidFill>
          </a:ln>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790" b="1">
                <a:latin typeface="华文中宋" panose="02010600040101010101" pitchFamily="2" charset="-122"/>
                <a:ea typeface="华文中宋" panose="02010600040101010101" pitchFamily="2" charset="-122"/>
              </a:rPr>
              <a:t>否定形式：某某不是某某</a:t>
            </a:r>
          </a:p>
          <a:p>
            <a:pPr>
              <a:lnSpc>
                <a:spcPct val="150000"/>
              </a:lnSpc>
            </a:pPr>
            <a:r>
              <a:rPr lang="zh-CN" altLang="en-US" sz="2790" b="1">
                <a:latin typeface="华文中宋" panose="02010600040101010101" pitchFamily="2" charset="-122"/>
                <a:ea typeface="华文中宋" panose="02010600040101010101" pitchFamily="2" charset="-122"/>
              </a:rPr>
              <a:t>否定性陈述：某某是不某某的</a:t>
            </a:r>
          </a:p>
        </p:txBody>
      </p:sp>
      <p:sp>
        <p:nvSpPr>
          <p:cNvPr id="6" name="文本框 5"/>
          <p:cNvSpPr txBox="1"/>
          <p:nvPr>
            <p:custDataLst>
              <p:tags r:id="rId7"/>
            </p:custDataLst>
          </p:nvPr>
        </p:nvSpPr>
        <p:spPr>
          <a:xfrm>
            <a:off x="274321" y="118523"/>
            <a:ext cx="5667375" cy="646780"/>
          </a:xfrm>
          <a:prstGeom prst="rect">
            <a:avLst/>
          </a:prstGeom>
          <a:solidFill>
            <a:srgbClr val="C00000"/>
          </a:solid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sz="3189"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4.下定义应遵循的逻辑规则</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1" presetClass="entr" presetSubtype="0" dur="1"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par>
                                <p:cTn id="13" presetID="1" presetClass="entr" presetSubtype="0" dur="1"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P spid="3"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353061" y="948703"/>
            <a:ext cx="9835515" cy="62779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ct val="0"/>
              </a:spcBef>
            </a:pPr>
            <a:r>
              <a:rPr lang="zh-CN" altLang="en-US" sz="2790" b="1">
                <a:solidFill>
                  <a:srgbClr val="FF0000"/>
                </a:solidFill>
                <a:latin typeface="黑体" panose="02010609060101010101" pitchFamily="49" charset="-122"/>
                <a:ea typeface="黑体" panose="02010609060101010101" pitchFamily="49" charset="-122"/>
                <a:cs typeface="黑体" pitchFamily="49" charset="-122"/>
                <a:sym typeface="+mn-ea"/>
              </a:rPr>
              <a:t>④定义不能用比喻。</a:t>
            </a:r>
            <a:r>
              <a:rPr lang="zh-CN" altLang="en-US" sz="2790" b="1">
                <a:latin typeface="黑体" panose="02010609060101010101" pitchFamily="49" charset="-122"/>
                <a:ea typeface="黑体" panose="02010609060101010101" pitchFamily="49" charset="-122"/>
                <a:cs typeface="黑体" pitchFamily="49" charset="-122"/>
                <a:sym typeface="+mn-ea"/>
              </a:rPr>
              <a:t>否则，就会犯</a:t>
            </a:r>
            <a:r>
              <a:rPr lang="zh-CN" altLang="en-US" sz="2790" b="1">
                <a:solidFill>
                  <a:srgbClr val="0000FF"/>
                </a:solidFill>
                <a:latin typeface="黑体" panose="02010609060101010101" pitchFamily="49" charset="-122"/>
                <a:ea typeface="黑体" panose="02010609060101010101" pitchFamily="49" charset="-122"/>
                <a:cs typeface="黑体" pitchFamily="49" charset="-122"/>
                <a:sym typeface="+mn-ea"/>
              </a:rPr>
              <a:t>“比喻定义”</a:t>
            </a:r>
            <a:r>
              <a:rPr lang="zh-CN" altLang="en-US" sz="2790" b="1">
                <a:latin typeface="黑体" panose="02010609060101010101" pitchFamily="49" charset="-122"/>
                <a:ea typeface="黑体" panose="02010609060101010101" pitchFamily="49" charset="-122"/>
                <a:cs typeface="黑体" pitchFamily="49" charset="-122"/>
                <a:sym typeface="+mn-ea"/>
              </a:rPr>
              <a:t>的逻辑错误。</a:t>
            </a:r>
          </a:p>
        </p:txBody>
      </p:sp>
      <p:sp>
        <p:nvSpPr>
          <p:cNvPr id="5" name="文本框 4"/>
          <p:cNvSpPr txBox="1"/>
          <p:nvPr>
            <p:custDataLst>
              <p:tags r:id="rId4"/>
            </p:custDataLst>
          </p:nvPr>
        </p:nvSpPr>
        <p:spPr>
          <a:xfrm>
            <a:off x="588646" y="1722816"/>
            <a:ext cx="9519920" cy="2237784"/>
          </a:xfrm>
          <a:prstGeom prst="rect">
            <a:avLst/>
          </a:prstGeom>
          <a:solidFill>
            <a:schemeClr val="accent2">
              <a:lumMod val="20000"/>
              <a:lumOff val="80000"/>
            </a:schemeClr>
          </a:solidFill>
          <a:ln w="28575">
            <a:solidFill>
              <a:schemeClr val="accent2">
                <a:lumMod val="75000"/>
              </a:schemeClr>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5000"/>
              </a:lnSpc>
            </a:pPr>
            <a:r>
              <a:rPr lang="zh-CN" altLang="en-US" sz="2790" b="1">
                <a:solidFill>
                  <a:srgbClr val="FF0000"/>
                </a:solidFill>
                <a:latin typeface="华文中宋" panose="02010600040101010101" pitchFamily="2" charset="-122"/>
                <a:ea typeface="华文中宋" panose="02010600040101010101" pitchFamily="2" charset="-122"/>
                <a:cs typeface="华文中宋" panose="02010600040101010101" pitchFamily="2" charset="-122"/>
                <a:sym typeface="+mn-ea"/>
              </a:rPr>
              <a:t>假设以下语句是定义：</a:t>
            </a:r>
          </a:p>
          <a:p>
            <a:pPr algn="l" fontAlgn="auto">
              <a:lnSpc>
                <a:spcPct val="125000"/>
              </a:lnSpc>
            </a:pPr>
            <a:r>
              <a:rPr lang="zh-CN" altLang="en-US" sz="2790" b="1">
                <a:solidFill>
                  <a:srgbClr val="2F14FC"/>
                </a:solidFill>
                <a:latin typeface="华文中宋" panose="02010600040101010101" pitchFamily="2" charset="-122"/>
                <a:ea typeface="华文中宋" panose="02010600040101010101" pitchFamily="2" charset="-122"/>
                <a:cs typeface="华文中宋" panose="02010600040101010101" pitchFamily="2" charset="-122"/>
                <a:sym typeface="+mn-ea"/>
              </a:rPr>
              <a:t>（</a:t>
            </a:r>
            <a:r>
              <a:rPr lang="en-US" altLang="zh-CN" sz="2790" b="1">
                <a:solidFill>
                  <a:srgbClr val="2F14FC"/>
                </a:solidFill>
                <a:latin typeface="华文中宋" panose="02010600040101010101" pitchFamily="2" charset="-122"/>
                <a:ea typeface="华文中宋" panose="02010600040101010101" pitchFamily="2" charset="-122"/>
                <a:cs typeface="华文中宋" panose="02010600040101010101" pitchFamily="2" charset="-122"/>
                <a:sym typeface="+mn-ea"/>
              </a:rPr>
              <a:t>1</a:t>
            </a:r>
            <a:r>
              <a:rPr lang="zh-CN" altLang="en-US" sz="2790" b="1">
                <a:solidFill>
                  <a:srgbClr val="2F14FC"/>
                </a:solidFill>
                <a:latin typeface="华文中宋" panose="02010600040101010101" pitchFamily="2" charset="-122"/>
                <a:ea typeface="华文中宋" panose="02010600040101010101" pitchFamily="2" charset="-122"/>
                <a:cs typeface="华文中宋" panose="02010600040101010101" pitchFamily="2" charset="-122"/>
                <a:sym typeface="+mn-ea"/>
              </a:rPr>
              <a:t>）儿童是祖国未来的花朵。</a:t>
            </a:r>
          </a:p>
          <a:p>
            <a:pPr defTabSz="683468">
              <a:lnSpc>
                <a:spcPct val="125000"/>
              </a:lnSpc>
            </a:pPr>
            <a:r>
              <a:rPr lang="zh-CN" altLang="en-US" sz="2790" b="1">
                <a:solidFill>
                  <a:srgbClr val="2F14FC"/>
                </a:solidFill>
                <a:latin typeface="华文中宋" panose="02010600040101010101" pitchFamily="2" charset="-122"/>
                <a:ea typeface="华文中宋" panose="02010600040101010101" pitchFamily="2" charset="-122"/>
                <a:cs typeface="华文中宋" panose="02010600040101010101" pitchFamily="2" charset="-122"/>
                <a:sym typeface="Wingdings" panose="05000000000000000000" pitchFamily="2" charset="2"/>
              </a:rPr>
              <a:t>（</a:t>
            </a:r>
            <a:r>
              <a:rPr lang="en-US" altLang="zh-CN" sz="2790" b="1">
                <a:solidFill>
                  <a:srgbClr val="2F14FC"/>
                </a:solidFill>
                <a:latin typeface="华文中宋" panose="02010600040101010101" pitchFamily="2" charset="-122"/>
                <a:ea typeface="华文中宋" panose="02010600040101010101" pitchFamily="2" charset="-122"/>
                <a:cs typeface="华文中宋" panose="02010600040101010101" pitchFamily="2" charset="-122"/>
                <a:sym typeface="Wingdings" panose="05000000000000000000" pitchFamily="2" charset="2"/>
              </a:rPr>
              <a:t>2</a:t>
            </a:r>
            <a:r>
              <a:rPr lang="zh-CN" altLang="en-US" sz="2790" b="1">
                <a:solidFill>
                  <a:srgbClr val="2F14FC"/>
                </a:solidFill>
                <a:latin typeface="华文中宋" panose="02010600040101010101" pitchFamily="2" charset="-122"/>
                <a:ea typeface="华文中宋" panose="02010600040101010101" pitchFamily="2" charset="-122"/>
                <a:cs typeface="华文中宋" panose="02010600040101010101" pitchFamily="2" charset="-122"/>
                <a:sym typeface="Wingdings" panose="05000000000000000000" pitchFamily="2" charset="2"/>
              </a:rPr>
              <a:t>）护士是人间的白衣天使。</a:t>
            </a:r>
          </a:p>
          <a:p>
            <a:pPr defTabSz="683468">
              <a:lnSpc>
                <a:spcPct val="125000"/>
              </a:lnSpc>
            </a:pPr>
            <a:r>
              <a:rPr lang="zh-CN" altLang="en-US" sz="2790" b="1">
                <a:solidFill>
                  <a:srgbClr val="2F14FC"/>
                </a:solidFill>
                <a:latin typeface="华文中宋" panose="02010600040101010101" pitchFamily="2" charset="-122"/>
                <a:ea typeface="华文中宋" panose="02010600040101010101" pitchFamily="2" charset="-122"/>
                <a:cs typeface="华文中宋" panose="02010600040101010101" pitchFamily="2" charset="-122"/>
                <a:sym typeface="Wingdings" panose="05000000000000000000" pitchFamily="2" charset="2"/>
              </a:rPr>
              <a:t>（</a:t>
            </a:r>
            <a:r>
              <a:rPr lang="en-US" altLang="zh-CN" sz="2790" b="1">
                <a:solidFill>
                  <a:srgbClr val="2F14FC"/>
                </a:solidFill>
                <a:latin typeface="华文中宋" panose="02010600040101010101" pitchFamily="2" charset="-122"/>
                <a:ea typeface="华文中宋" panose="02010600040101010101" pitchFamily="2" charset="-122"/>
                <a:cs typeface="华文中宋" panose="02010600040101010101" pitchFamily="2" charset="-122"/>
                <a:sym typeface="Wingdings" panose="05000000000000000000" pitchFamily="2" charset="2"/>
              </a:rPr>
              <a:t>3</a:t>
            </a:r>
            <a:r>
              <a:rPr lang="zh-CN" altLang="en-US" sz="2790" b="1">
                <a:solidFill>
                  <a:srgbClr val="2F14FC"/>
                </a:solidFill>
                <a:latin typeface="华文中宋" panose="02010600040101010101" pitchFamily="2" charset="-122"/>
                <a:ea typeface="华文中宋" panose="02010600040101010101" pitchFamily="2" charset="-122"/>
                <a:cs typeface="华文中宋" panose="02010600040101010101" pitchFamily="2" charset="-122"/>
                <a:sym typeface="Wingdings" panose="05000000000000000000" pitchFamily="2" charset="2"/>
              </a:rPr>
              <a:t>）革命是历史的火车头。</a:t>
            </a:r>
          </a:p>
        </p:txBody>
      </p:sp>
      <p:sp>
        <p:nvSpPr>
          <p:cNvPr id="6" name="文本框 5"/>
          <p:cNvSpPr txBox="1"/>
          <p:nvPr>
            <p:custDataLst>
              <p:tags r:id="rId5"/>
            </p:custDataLst>
          </p:nvPr>
        </p:nvSpPr>
        <p:spPr>
          <a:xfrm>
            <a:off x="431801" y="4106792"/>
            <a:ext cx="11086465" cy="2151083"/>
          </a:xfrm>
          <a:prstGeom prst="rect">
            <a:avLst/>
          </a:prstGeom>
          <a:solidFill>
            <a:schemeClr val="accent4">
              <a:lumMod val="20000"/>
              <a:lumOff val="80000"/>
            </a:schemeClr>
          </a:solidFill>
          <a:ln w="28575" cmpd="sng">
            <a:solidFill>
              <a:schemeClr val="accent4">
                <a:lumMod val="75000"/>
              </a:schemeClr>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790" b="1">
                <a:latin typeface="楷体" panose="02010609060101010101" charset="-122"/>
                <a:ea typeface="楷体" panose="02010609060101010101" charset="-122"/>
                <a:cs typeface="楷体" panose="02010609060101010101" charset="-122"/>
              </a:rPr>
              <a:t>示例评析：</a:t>
            </a:r>
          </a:p>
          <a:p>
            <a:pPr>
              <a:lnSpc>
                <a:spcPct val="120000"/>
              </a:lnSpc>
            </a:pPr>
            <a:r>
              <a:rPr lang="zh-CN" altLang="en-US" sz="2790" b="1">
                <a:solidFill>
                  <a:srgbClr val="7030A0"/>
                </a:solidFill>
                <a:latin typeface="楷体" panose="02010609060101010101" charset="-122"/>
                <a:ea typeface="楷体" panose="02010609060101010101" charset="-122"/>
                <a:cs typeface="楷体" panose="02010609060101010101" charset="-122"/>
              </a:rPr>
              <a:t>儿童是祖国未来的花朵。</a:t>
            </a:r>
            <a:r>
              <a:rPr lang="zh-CN" altLang="en-US" sz="2790" b="1">
                <a:latin typeface="楷体" panose="02010609060101010101" charset="-122"/>
                <a:ea typeface="楷体" panose="02010609060101010101" charset="-122"/>
                <a:cs typeface="楷体" panose="02010609060101010101" charset="-122"/>
              </a:rPr>
              <a:t>这个语句虽然是对</a:t>
            </a:r>
            <a:r>
              <a:rPr lang="en-US" altLang="zh-CN" sz="2790" b="1">
                <a:latin typeface="楷体" panose="02010609060101010101" charset="-122"/>
                <a:ea typeface="楷体" panose="02010609060101010101" charset="-122"/>
                <a:cs typeface="楷体" panose="02010609060101010101" charset="-122"/>
              </a:rPr>
              <a:t>“</a:t>
            </a:r>
            <a:r>
              <a:rPr lang="zh-CN" altLang="en-US" sz="2790" b="1">
                <a:latin typeface="楷体" panose="02010609060101010101" charset="-122"/>
                <a:ea typeface="楷体" panose="02010609060101010101" charset="-122"/>
                <a:cs typeface="楷体" panose="02010609060101010101" charset="-122"/>
              </a:rPr>
              <a:t>儿童</a:t>
            </a:r>
            <a:r>
              <a:rPr lang="en-US" altLang="zh-CN" sz="2790" b="1">
                <a:latin typeface="楷体" panose="02010609060101010101" charset="-122"/>
                <a:ea typeface="楷体" panose="02010609060101010101" charset="-122"/>
                <a:cs typeface="楷体" panose="02010609060101010101" charset="-122"/>
              </a:rPr>
              <a:t>”</a:t>
            </a:r>
            <a:r>
              <a:rPr lang="zh-CN" altLang="en-US" sz="2790" b="1">
                <a:latin typeface="楷体" panose="02010609060101010101" charset="-122"/>
                <a:ea typeface="楷体" panose="02010609060101010101" charset="-122"/>
                <a:cs typeface="楷体" panose="02010609060101010101" charset="-122"/>
              </a:rPr>
              <a:t>作了生动形象的说明，但没有准确的揭示</a:t>
            </a:r>
            <a:r>
              <a:rPr lang="en-US" altLang="zh-CN" sz="2790" b="1">
                <a:latin typeface="楷体" panose="02010609060101010101" charset="-122"/>
                <a:ea typeface="楷体" panose="02010609060101010101" charset="-122"/>
                <a:cs typeface="楷体" panose="02010609060101010101" charset="-122"/>
                <a:sym typeface="+mn-ea"/>
              </a:rPr>
              <a:t>“</a:t>
            </a:r>
            <a:r>
              <a:rPr lang="zh-CN" altLang="en-US" sz="2790" b="1">
                <a:latin typeface="楷体" panose="02010609060101010101" charset="-122"/>
                <a:ea typeface="楷体" panose="02010609060101010101" charset="-122"/>
                <a:cs typeface="楷体" panose="02010609060101010101" charset="-122"/>
                <a:sym typeface="+mn-ea"/>
              </a:rPr>
              <a:t>儿童</a:t>
            </a:r>
            <a:r>
              <a:rPr lang="en-US" altLang="zh-CN" sz="2790" b="1">
                <a:latin typeface="楷体" panose="02010609060101010101" charset="-122"/>
                <a:ea typeface="楷体" panose="02010609060101010101" charset="-122"/>
                <a:cs typeface="楷体" panose="02010609060101010101" charset="-122"/>
                <a:sym typeface="+mn-ea"/>
              </a:rPr>
              <a:t>”</a:t>
            </a:r>
            <a:r>
              <a:rPr lang="zh-CN" altLang="en-US" sz="2790" b="1">
                <a:latin typeface="楷体" panose="02010609060101010101" charset="-122"/>
                <a:ea typeface="楷体" panose="02010609060101010101" charset="-122"/>
                <a:cs typeface="楷体" panose="02010609060101010101" charset="-122"/>
                <a:sym typeface="+mn-ea"/>
              </a:rPr>
              <a:t>的本质属性，如果我们把它当做儿童的定义，就犯了</a:t>
            </a:r>
            <a:r>
              <a:rPr lang="en-US" altLang="zh-CN" sz="2790" b="1">
                <a:latin typeface="楷体" panose="02010609060101010101" charset="-122"/>
                <a:ea typeface="楷体" panose="02010609060101010101" charset="-122"/>
                <a:cs typeface="楷体" panose="02010609060101010101" charset="-122"/>
                <a:sym typeface="+mn-ea"/>
              </a:rPr>
              <a:t>“</a:t>
            </a:r>
            <a:r>
              <a:rPr lang="zh-CN" altLang="en-US" sz="2790" b="1">
                <a:solidFill>
                  <a:srgbClr val="1F2DA8"/>
                </a:solidFill>
                <a:latin typeface="楷体" panose="02010609060101010101" charset="-122"/>
                <a:ea typeface="楷体" panose="02010609060101010101" charset="-122"/>
                <a:cs typeface="楷体" panose="02010609060101010101" charset="-122"/>
                <a:sym typeface="+mn-ea"/>
              </a:rPr>
              <a:t>比喻定义</a:t>
            </a:r>
            <a:r>
              <a:rPr lang="en-US" altLang="zh-CN" sz="2790" b="1">
                <a:solidFill>
                  <a:srgbClr val="1F2DA8"/>
                </a:solidFill>
                <a:latin typeface="楷体" panose="02010609060101010101" charset="-122"/>
                <a:ea typeface="楷体" panose="02010609060101010101" charset="-122"/>
                <a:cs typeface="楷体" panose="02010609060101010101" charset="-122"/>
                <a:sym typeface="+mn-ea"/>
              </a:rPr>
              <a:t>”</a:t>
            </a:r>
            <a:r>
              <a:rPr lang="zh-CN" altLang="en-US" sz="2790" b="1">
                <a:latin typeface="楷体" panose="02010609060101010101" charset="-122"/>
                <a:ea typeface="楷体" panose="02010609060101010101" charset="-122"/>
                <a:cs typeface="楷体" panose="02010609060101010101" charset="-122"/>
                <a:sym typeface="+mn-ea"/>
              </a:rPr>
              <a:t>的逻辑错误。</a:t>
            </a:r>
          </a:p>
        </p:txBody>
      </p:sp>
      <p:sp>
        <p:nvSpPr>
          <p:cNvPr id="2" name="文本框 1"/>
          <p:cNvSpPr txBox="1"/>
          <p:nvPr>
            <p:custDataLst>
              <p:tags r:id="rId6"/>
            </p:custDataLst>
          </p:nvPr>
        </p:nvSpPr>
        <p:spPr>
          <a:xfrm>
            <a:off x="353062" y="155861"/>
            <a:ext cx="5667375" cy="646780"/>
          </a:xfrm>
          <a:prstGeom prst="rect">
            <a:avLst/>
          </a:prstGeom>
          <a:solidFill>
            <a:srgbClr val="C00000"/>
          </a:solid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sz="3189" b="1">
                <a:solidFill>
                  <a:schemeClr val="bg1"/>
                </a:solidFill>
                <a:latin typeface="微软雅黑" panose="020b0503020204020204" pitchFamily="34" charset="-122"/>
                <a:ea typeface="微软雅黑" panose="020b0503020204020204" pitchFamily="34" charset="-122"/>
                <a:cs typeface="微软雅黑" panose="020b0503020204020204" pitchFamily="34" charset="-122"/>
                <a:sym typeface="+mn-ea"/>
              </a:rPr>
              <a:t>4.下定义应遵循的逻辑规则</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1" presetClass="entr" presetSubtype="0" dur="1"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9" name="文本框 18"/>
          <p:cNvSpPr txBox="1"/>
          <p:nvPr>
            <p:custDataLst>
              <p:tags r:id="rId3"/>
            </p:custDataLst>
          </p:nvPr>
        </p:nvSpPr>
        <p:spPr>
          <a:xfrm>
            <a:off x="360046" y="741254"/>
            <a:ext cx="9892030" cy="52020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00000"/>
              </a:lnSpc>
            </a:pPr>
            <a:r>
              <a:rPr lang="zh-CN" altLang="zh-CN" sz="2790" b="1" kern="100">
                <a:latin typeface="楷体" panose="02010609060101010101" charset="-122"/>
                <a:ea typeface="楷体" panose="02010609060101010101" charset="-122"/>
              </a:rPr>
              <a:t>判断以下几个定义是不是正确揭示了概念的内涵？并说明理由。</a:t>
            </a:r>
          </a:p>
        </p:txBody>
      </p:sp>
      <p:sp>
        <p:nvSpPr>
          <p:cNvPr id="21" name="文本框 20"/>
          <p:cNvSpPr txBox="1"/>
          <p:nvPr>
            <p:custDataLst>
              <p:tags r:id="rId4"/>
            </p:custDataLst>
          </p:nvPr>
        </p:nvSpPr>
        <p:spPr>
          <a:xfrm>
            <a:off x="1021716" y="1288045"/>
            <a:ext cx="10356215" cy="5244490"/>
          </a:xfrm>
          <a:prstGeom prst="rect">
            <a:avLst/>
          </a:prstGeom>
          <a:noFill/>
          <a:ln>
            <a:solidFill>
              <a:schemeClr val="accent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200000"/>
              </a:lnSpc>
            </a:pPr>
            <a:r>
              <a:rPr lang="zh-CN" altLang="zh-CN" sz="2790" kern="100">
                <a:solidFill>
                  <a:srgbClr val="002060"/>
                </a:solidFill>
                <a:latin typeface="Times New Roman" panose="02020603050405020304" pitchFamily="18" charset="0"/>
                <a:ea typeface="宋体" panose="02010600030101010101" pitchFamily="2" charset="-122"/>
              </a:rPr>
              <a:t>◆</a:t>
            </a:r>
            <a:r>
              <a:rPr lang="zh-CN" altLang="zh-CN" sz="2790" b="1" kern="100">
                <a:solidFill>
                  <a:srgbClr val="002060"/>
                </a:solidFill>
                <a:latin typeface="微软雅黑" panose="020b0503020204020204" charset="-122"/>
                <a:ea typeface="微软雅黑"/>
                <a:cs typeface="微软雅黑" panose="020b0503020204020204" charset="-122"/>
              </a:rPr>
              <a:t>商品是劳动产品。</a:t>
            </a:r>
          </a:p>
          <a:p>
            <a:pPr algn="just">
              <a:lnSpc>
                <a:spcPct val="200000"/>
              </a:lnSpc>
            </a:pPr>
            <a:r>
              <a:rPr lang="zh-CN" altLang="zh-CN" sz="2790" b="1" kern="100">
                <a:solidFill>
                  <a:srgbClr val="002060"/>
                </a:solidFill>
                <a:latin typeface="微软雅黑" panose="020b0503020204020204" charset="-122"/>
                <a:ea typeface="微软雅黑"/>
                <a:cs typeface="微软雅黑" panose="020b0503020204020204" charset="-122"/>
              </a:rPr>
              <a:t>◆商品是用人民币交换的劳动产品。</a:t>
            </a:r>
          </a:p>
          <a:p>
            <a:pPr algn="just">
              <a:lnSpc>
                <a:spcPct val="200000"/>
              </a:lnSpc>
            </a:pPr>
            <a:r>
              <a:rPr lang="zh-CN" altLang="zh-CN" sz="2790" b="1" kern="100">
                <a:solidFill>
                  <a:srgbClr val="002060"/>
                </a:solidFill>
                <a:latin typeface="微软雅黑" panose="020b0503020204020204" charset="-122"/>
                <a:ea typeface="微软雅黑"/>
                <a:cs typeface="微软雅黑" panose="020b0503020204020204" charset="-122"/>
              </a:rPr>
              <a:t>◆麻醉就是麻醉剂所起的作用。</a:t>
            </a:r>
          </a:p>
          <a:p>
            <a:pPr algn="just">
              <a:lnSpc>
                <a:spcPct val="200000"/>
              </a:lnSpc>
            </a:pPr>
            <a:r>
              <a:rPr lang="zh-CN" altLang="zh-CN" sz="2790" b="1" kern="100">
                <a:solidFill>
                  <a:srgbClr val="002060"/>
                </a:solidFill>
                <a:latin typeface="微软雅黑" panose="020b0503020204020204" charset="-122"/>
                <a:ea typeface="微软雅黑"/>
                <a:cs typeface="微软雅黑" panose="020b0503020204020204" charset="-122"/>
                <a:sym typeface="+mn-ea"/>
              </a:rPr>
              <a:t>◆丈夫是妻子的爱人,妻子是丈夫的爱人</a:t>
            </a:r>
            <a:r>
              <a:rPr lang="zh-CN" altLang="en-US" sz="2790" b="1">
                <a:latin typeface="微软雅黑" panose="020b0503020204020204" charset="-122"/>
                <a:ea typeface="微软雅黑"/>
                <a:cs typeface="微软雅黑" panose="020b0503020204020204" charset="-122"/>
                <a:sym typeface="+mn-ea"/>
              </a:rPr>
              <a:t>。</a:t>
            </a:r>
            <a:endParaRPr lang="zh-CN" altLang="zh-CN" sz="2790" b="1" kern="100">
              <a:solidFill>
                <a:srgbClr val="002060"/>
              </a:solidFill>
              <a:latin typeface="微软雅黑" panose="020b0503020204020204" charset="-122"/>
              <a:ea typeface="微软雅黑"/>
              <a:cs typeface="微软雅黑" panose="020b0503020204020204" charset="-122"/>
            </a:endParaRPr>
          </a:p>
          <a:p>
            <a:pPr algn="just">
              <a:lnSpc>
                <a:spcPct val="200000"/>
              </a:lnSpc>
            </a:pPr>
            <a:r>
              <a:rPr lang="zh-CN" altLang="zh-CN" sz="2790" b="1" kern="100">
                <a:solidFill>
                  <a:srgbClr val="002060"/>
                </a:solidFill>
                <a:latin typeface="微软雅黑" panose="020b0503020204020204" charset="-122"/>
                <a:ea typeface="微软雅黑"/>
                <a:cs typeface="微软雅黑" panose="020b0503020204020204" charset="-122"/>
              </a:rPr>
              <a:t>◆哲学不是文学。</a:t>
            </a:r>
          </a:p>
          <a:p>
            <a:pPr algn="just">
              <a:lnSpc>
                <a:spcPct val="200000"/>
              </a:lnSpc>
            </a:pPr>
            <a:r>
              <a:rPr lang="zh-CN" altLang="zh-CN" sz="2790" b="1" kern="100">
                <a:solidFill>
                  <a:srgbClr val="002060"/>
                </a:solidFill>
                <a:latin typeface="微软雅黑" panose="020b0503020204020204" charset="-122"/>
                <a:ea typeface="微软雅黑"/>
                <a:cs typeface="微软雅黑" panose="020b0503020204020204" charset="-122"/>
              </a:rPr>
              <a:t>◆儿童是祖国未来的花朵。</a:t>
            </a:r>
          </a:p>
        </p:txBody>
      </p:sp>
      <p:sp>
        <p:nvSpPr>
          <p:cNvPr id="26" name="文本框 25"/>
          <p:cNvSpPr txBox="1"/>
          <p:nvPr>
            <p:custDataLst>
              <p:tags r:id="rId5"/>
            </p:custDataLst>
          </p:nvPr>
        </p:nvSpPr>
        <p:spPr>
          <a:xfrm>
            <a:off x="4278631" y="1675985"/>
            <a:ext cx="2055495" cy="52020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790" b="1">
                <a:solidFill>
                  <a:srgbClr val="C00000"/>
                </a:solidFill>
                <a:latin typeface="微软雅黑" panose="020b0503020204020204" charset="-122"/>
                <a:ea typeface="微软雅黑"/>
                <a:cs typeface="Times New Roman" panose="02020603050405020304" pitchFamily="18" charset="0"/>
              </a:rPr>
              <a:t>定义过宽</a:t>
            </a:r>
          </a:p>
        </p:txBody>
      </p:sp>
      <p:sp>
        <p:nvSpPr>
          <p:cNvPr id="27" name="文本框 26"/>
          <p:cNvSpPr txBox="1"/>
          <p:nvPr>
            <p:custDataLst>
              <p:tags r:id="rId6"/>
            </p:custDataLst>
          </p:nvPr>
        </p:nvSpPr>
        <p:spPr>
          <a:xfrm>
            <a:off x="6701791" y="2527178"/>
            <a:ext cx="1630045" cy="52020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790" b="1">
                <a:solidFill>
                  <a:srgbClr val="C00000"/>
                </a:solidFill>
                <a:latin typeface="微软雅黑" panose="020b0503020204020204" charset="-122"/>
                <a:ea typeface="微软雅黑"/>
                <a:cs typeface="Times New Roman" panose="02020603050405020304" pitchFamily="18" charset="0"/>
              </a:rPr>
              <a:t>定义过</a:t>
            </a:r>
            <a:r>
              <a:rPr lang="zh-CN" altLang="en-US" sz="2790" b="1">
                <a:solidFill>
                  <a:srgbClr val="C00000"/>
                </a:solidFill>
                <a:latin typeface="微软雅黑" panose="020b0503020204020204" charset="-122"/>
                <a:ea typeface="微软雅黑"/>
                <a:cs typeface="Times New Roman" panose="02020603050405020304" pitchFamily="18" charset="0"/>
              </a:rPr>
              <a:t>窄</a:t>
            </a:r>
            <a:endParaRPr lang="zh-CN" altLang="en-US" sz="2790" b="1">
              <a:solidFill>
                <a:srgbClr val="C00000"/>
              </a:solidFill>
              <a:latin typeface="微软雅黑" panose="020b0503020204020204" charset="-122"/>
              <a:ea typeface="微软雅黑"/>
            </a:endParaRPr>
          </a:p>
        </p:txBody>
      </p:sp>
      <p:sp>
        <p:nvSpPr>
          <p:cNvPr id="28" name="文本框 27"/>
          <p:cNvSpPr txBox="1"/>
          <p:nvPr>
            <p:custDataLst>
              <p:tags r:id="rId7"/>
            </p:custDataLst>
          </p:nvPr>
        </p:nvSpPr>
        <p:spPr>
          <a:xfrm>
            <a:off x="5839461" y="3359386"/>
            <a:ext cx="1818005" cy="52020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790" b="1">
                <a:solidFill>
                  <a:srgbClr val="C00000"/>
                </a:solidFill>
                <a:latin typeface="微软雅黑" panose="020b0503020204020204" charset="-122"/>
                <a:ea typeface="微软雅黑"/>
                <a:cs typeface="Times New Roman" panose="02020603050405020304" pitchFamily="18" charset="0"/>
              </a:rPr>
              <a:t>同语反复</a:t>
            </a:r>
          </a:p>
        </p:txBody>
      </p:sp>
      <p:sp>
        <p:nvSpPr>
          <p:cNvPr id="29" name="文本框 28"/>
          <p:cNvSpPr txBox="1"/>
          <p:nvPr>
            <p:custDataLst>
              <p:tags r:id="rId8"/>
            </p:custDataLst>
          </p:nvPr>
        </p:nvSpPr>
        <p:spPr>
          <a:xfrm>
            <a:off x="3756661" y="5090884"/>
            <a:ext cx="1767840" cy="52020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solidFill>
                  <a:srgbClr val="C00000"/>
                </a:solidFill>
                <a:latin typeface="微软雅黑" panose="020b0503020204020204" charset="-122"/>
                <a:ea typeface="微软雅黑"/>
                <a:cs typeface="Times New Roman" panose="02020603050405020304" pitchFamily="18" charset="0"/>
              </a:rPr>
              <a:t>否定定义</a:t>
            </a:r>
          </a:p>
        </p:txBody>
      </p:sp>
      <p:sp>
        <p:nvSpPr>
          <p:cNvPr id="30" name="文本框 29"/>
          <p:cNvSpPr txBox="1"/>
          <p:nvPr>
            <p:custDataLst>
              <p:tags r:id="rId9"/>
            </p:custDataLst>
          </p:nvPr>
        </p:nvSpPr>
        <p:spPr>
          <a:xfrm>
            <a:off x="5211446" y="5961063"/>
            <a:ext cx="1610360" cy="52020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solidFill>
                  <a:srgbClr val="C00000"/>
                </a:solidFill>
                <a:latin typeface="微软雅黑" panose="020b0503020204020204" charset="-122"/>
                <a:ea typeface="微软雅黑"/>
                <a:cs typeface="Times New Roman" panose="02020603050405020304" pitchFamily="18" charset="0"/>
              </a:rPr>
              <a:t>比喻定义</a:t>
            </a:r>
          </a:p>
        </p:txBody>
      </p:sp>
      <p:sp>
        <p:nvSpPr>
          <p:cNvPr id="2" name="文本框 1"/>
          <p:cNvSpPr txBox="1"/>
          <p:nvPr>
            <p:custDataLst>
              <p:tags r:id="rId10"/>
            </p:custDataLst>
          </p:nvPr>
        </p:nvSpPr>
        <p:spPr>
          <a:xfrm>
            <a:off x="7364096" y="4211212"/>
            <a:ext cx="1818005" cy="52020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790" b="1">
                <a:solidFill>
                  <a:srgbClr val="C00000"/>
                </a:solidFill>
                <a:latin typeface="微软雅黑" panose="020b0503020204020204" charset="-122"/>
                <a:ea typeface="微软雅黑"/>
                <a:cs typeface="Times New Roman" panose="02020603050405020304" pitchFamily="18" charset="0"/>
              </a:rPr>
              <a:t>循环定义</a:t>
            </a:r>
          </a:p>
        </p:txBody>
      </p:sp>
      <p:sp>
        <p:nvSpPr>
          <p:cNvPr id="3" name="文本框 2"/>
          <p:cNvSpPr txBox="1"/>
          <p:nvPr>
            <p:custDataLst>
              <p:tags r:id="rId11"/>
            </p:custDataLst>
          </p:nvPr>
        </p:nvSpPr>
        <p:spPr>
          <a:xfrm>
            <a:off x="187325" y="131179"/>
            <a:ext cx="3597910" cy="52020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solidFill>
                  <a:srgbClr val="FF0000"/>
                </a:solidFill>
                <a:latin typeface="+mn-ea"/>
                <a:cs typeface="微软雅黑" panose="020b0503020204020204" charset="-122"/>
              </a:rPr>
              <a:t>【探究与分享</a:t>
            </a:r>
            <a:r>
              <a:rPr lang="en-US" sz="2790" b="1">
                <a:solidFill>
                  <a:srgbClr val="FF0000"/>
                </a:solidFill>
                <a:latin typeface="+mn-ea"/>
                <a:cs typeface="微软雅黑" panose="020b0503020204020204" charset="-122"/>
              </a:rPr>
              <a:t>2</a:t>
            </a:r>
            <a:r>
              <a:rPr lang="zh-CN" altLang="en-US" sz="2790" b="1">
                <a:solidFill>
                  <a:srgbClr val="FF0000"/>
                </a:solidFill>
                <a:latin typeface="+mn-ea"/>
                <a:cs typeface="微软雅黑" panose="020b0503020204020204" charset="-122"/>
                <a:sym typeface="+mn-ea"/>
              </a:rPr>
              <a:t>】</a:t>
            </a:r>
          </a:p>
        </p:txBody>
      </p:sp>
    </p:spTree>
    <p:custDataLst>
      <p:tags r:id="rId1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fill="hold"/>
                                        <p:tgtEl>
                                          <p:spTgt spid="26"/>
                                        </p:tgtEl>
                                        <p:attrNameLst>
                                          <p:attrName>ppt_x</p:attrName>
                                        </p:attrNameLst>
                                      </p:cBhvr>
                                      <p:tavLst>
                                        <p:tav tm="0">
                                          <p:val>
                                            <p:strVal val="#ppt_x"/>
                                          </p:val>
                                        </p:tav>
                                        <p:tav tm="100000">
                                          <p:val>
                                            <p:strVal val="#ppt_x"/>
                                          </p:val>
                                        </p:tav>
                                      </p:tavLst>
                                    </p:anim>
                                    <p:anim calcmode="lin" valueType="num">
                                      <p:cBhvr additive="base">
                                        <p:cTn id="8"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27"/>
                                        </p:tgtEl>
                                        <p:attrNameLst>
                                          <p:attrName>style.visibility</p:attrName>
                                        </p:attrNameLst>
                                      </p:cBhvr>
                                      <p:to>
                                        <p:strVal val="visible"/>
                                      </p:to>
                                    </p:set>
                                    <p:anim calcmode="lin" valueType="num">
                                      <p:cBhvr additive="base">
                                        <p:cTn id="13" dur="500" fill="hold"/>
                                        <p:tgtEl>
                                          <p:spTgt spid="27"/>
                                        </p:tgtEl>
                                        <p:attrNameLst>
                                          <p:attrName>ppt_x</p:attrName>
                                        </p:attrNameLst>
                                      </p:cBhvr>
                                      <p:tavLst>
                                        <p:tav tm="0">
                                          <p:val>
                                            <p:strVal val="#ppt_x"/>
                                          </p:val>
                                        </p:tav>
                                        <p:tav tm="100000">
                                          <p:val>
                                            <p:strVal val="#ppt_x"/>
                                          </p:val>
                                        </p:tav>
                                      </p:tavLst>
                                    </p:anim>
                                    <p:anim calcmode="lin" valueType="num">
                                      <p:cBhvr additive="base">
                                        <p:cTn id="14"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8"/>
                                        </p:tgtEl>
                                        <p:attrNameLst>
                                          <p:attrName>style.visibility</p:attrName>
                                        </p:attrNameLst>
                                      </p:cBhvr>
                                      <p:to>
                                        <p:strVal val="visible"/>
                                      </p:to>
                                    </p:set>
                                    <p:anim calcmode="lin" valueType="num">
                                      <p:cBhvr additive="base">
                                        <p:cTn id="19" dur="500" fill="hold"/>
                                        <p:tgtEl>
                                          <p:spTgt spid="28"/>
                                        </p:tgtEl>
                                        <p:attrNameLst>
                                          <p:attrName>ppt_x</p:attrName>
                                        </p:attrNameLst>
                                      </p:cBhvr>
                                      <p:tavLst>
                                        <p:tav tm="0">
                                          <p:val>
                                            <p:strVal val="#ppt_x"/>
                                          </p:val>
                                        </p:tav>
                                        <p:tav tm="100000">
                                          <p:val>
                                            <p:strVal val="#ppt_x"/>
                                          </p:val>
                                        </p:tav>
                                      </p:tavLst>
                                    </p:anim>
                                    <p:anim calcmode="lin" valueType="num">
                                      <p:cBhvr additive="base">
                                        <p:cTn id="20"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additive="base">
                                        <p:cTn id="25" dur="500" fill="hold"/>
                                        <p:tgtEl>
                                          <p:spTgt spid="2"/>
                                        </p:tgtEl>
                                        <p:attrNameLst>
                                          <p:attrName>ppt_x</p:attrName>
                                        </p:attrNameLst>
                                      </p:cBhvr>
                                      <p:tavLst>
                                        <p:tav tm="0">
                                          <p:val>
                                            <p:strVal val="#ppt_x"/>
                                          </p:val>
                                        </p:tav>
                                        <p:tav tm="100000">
                                          <p:val>
                                            <p:strVal val="#ppt_x"/>
                                          </p:val>
                                        </p:tav>
                                      </p:tavLst>
                                    </p:anim>
                                    <p:anim calcmode="lin" valueType="num">
                                      <p:cBhvr additive="base">
                                        <p:cTn id="2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29"/>
                                        </p:tgtEl>
                                        <p:attrNameLst>
                                          <p:attrName>style.visibility</p:attrName>
                                        </p:attrNameLst>
                                      </p:cBhvr>
                                      <p:to>
                                        <p:strVal val="visible"/>
                                      </p:to>
                                    </p:set>
                                    <p:anim calcmode="lin" valueType="num">
                                      <p:cBhvr additive="base">
                                        <p:cTn id="31" dur="500" fill="hold"/>
                                        <p:tgtEl>
                                          <p:spTgt spid="29"/>
                                        </p:tgtEl>
                                        <p:attrNameLst>
                                          <p:attrName>ppt_x</p:attrName>
                                        </p:attrNameLst>
                                      </p:cBhvr>
                                      <p:tavLst>
                                        <p:tav tm="0">
                                          <p:val>
                                            <p:strVal val="#ppt_x"/>
                                          </p:val>
                                        </p:tav>
                                        <p:tav tm="100000">
                                          <p:val>
                                            <p:strVal val="#ppt_x"/>
                                          </p:val>
                                        </p:tav>
                                      </p:tavLst>
                                    </p:anim>
                                    <p:anim calcmode="lin" valueType="num">
                                      <p:cBhvr additive="base">
                                        <p:cTn id="3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30"/>
                                        </p:tgtEl>
                                        <p:attrNameLst>
                                          <p:attrName>style.visibility</p:attrName>
                                        </p:attrNameLst>
                                      </p:cBhvr>
                                      <p:to>
                                        <p:strVal val="visible"/>
                                      </p:to>
                                    </p:set>
                                    <p:anim calcmode="lin" valueType="num">
                                      <p:cBhvr additive="base">
                                        <p:cTn id="37" dur="500" fill="hold"/>
                                        <p:tgtEl>
                                          <p:spTgt spid="30"/>
                                        </p:tgtEl>
                                        <p:attrNameLst>
                                          <p:attrName>ppt_x</p:attrName>
                                        </p:attrNameLst>
                                      </p:cBhvr>
                                      <p:tavLst>
                                        <p:tav tm="0">
                                          <p:val>
                                            <p:strVal val="#ppt_x"/>
                                          </p:val>
                                        </p:tav>
                                        <p:tav tm="100000">
                                          <p:val>
                                            <p:strVal val="#ppt_x"/>
                                          </p:val>
                                        </p:tav>
                                      </p:tavLst>
                                    </p:anim>
                                    <p:anim calcmode="lin" valueType="num">
                                      <p:cBhvr additive="base">
                                        <p:cTn id="38"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7" grpId="0"/>
      <p:bldP spid="28" grpId="0"/>
      <p:bldP spid="29" grpId="0"/>
      <p:bldP spid="30" grpId="0"/>
      <p:bldP spid="2"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539117" y="944403"/>
            <a:ext cx="11527155" cy="4986284"/>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790" b="1">
                <a:latin typeface="微软雅黑" panose="020b0503020204020204" charset="-122"/>
                <a:ea typeface="微软雅黑"/>
                <a:sym typeface="+mn-ea"/>
              </a:rPr>
              <a:t>1.</a:t>
            </a:r>
            <a:r>
              <a:rPr lang="zh-CN" altLang="en-US" sz="2790" b="1">
                <a:latin typeface="微软雅黑" panose="020b0503020204020204" charset="-122"/>
                <a:ea typeface="微软雅黑"/>
                <a:sym typeface="+mn-ea"/>
              </a:rPr>
              <a:t>宪法是国家的法律。</a:t>
            </a:r>
          </a:p>
          <a:p>
            <a:pPr>
              <a:lnSpc>
                <a:spcPct val="150000"/>
              </a:lnSpc>
            </a:pPr>
            <a:r>
              <a:rPr lang="en-US" altLang="zh-CN" sz="2790" b="1">
                <a:latin typeface="微软雅黑" panose="020b0503020204020204" charset="-122"/>
                <a:ea typeface="微软雅黑"/>
                <a:sym typeface="+mn-ea"/>
              </a:rPr>
              <a:t>2.</a:t>
            </a:r>
            <a:r>
              <a:rPr lang="zh-CN" altLang="en-US" sz="2790" b="1">
                <a:latin typeface="微软雅黑" panose="020b0503020204020204" charset="-122"/>
                <a:ea typeface="微软雅黑"/>
                <a:sym typeface="+mn-ea"/>
              </a:rPr>
              <a:t>矩形是四边和四角皆相等的四边形。</a:t>
            </a:r>
          </a:p>
          <a:p>
            <a:pPr>
              <a:lnSpc>
                <a:spcPct val="150000"/>
              </a:lnSpc>
            </a:pPr>
            <a:r>
              <a:rPr lang="en-US" altLang="zh-CN" sz="2790" b="1">
                <a:latin typeface="微软雅黑" panose="020b0503020204020204" charset="-122"/>
                <a:ea typeface="微软雅黑"/>
                <a:sym typeface="+mn-ea"/>
              </a:rPr>
              <a:t>3.</a:t>
            </a:r>
            <a:r>
              <a:rPr lang="zh-CN" altLang="en-US" sz="2790" b="1">
                <a:latin typeface="微软雅黑" panose="020b0503020204020204" charset="-122"/>
                <a:ea typeface="微软雅黑"/>
                <a:sym typeface="+mn-ea"/>
              </a:rPr>
              <a:t>所谓原因就是引起结果出现的现象，而结果就是由原因所引起的现象。</a:t>
            </a:r>
          </a:p>
          <a:p>
            <a:pPr>
              <a:lnSpc>
                <a:spcPct val="150000"/>
              </a:lnSpc>
            </a:pPr>
            <a:r>
              <a:rPr lang="en-US" altLang="zh-CN" sz="2790" b="1">
                <a:latin typeface="微软雅黑" panose="020b0503020204020204" charset="-122"/>
                <a:ea typeface="微软雅黑"/>
                <a:sym typeface="+mn-ea"/>
              </a:rPr>
              <a:t>4.</a:t>
            </a:r>
            <a:r>
              <a:rPr lang="zh-CN" altLang="en-US" sz="2790" b="1">
                <a:latin typeface="微软雅黑" panose="020b0503020204020204" charset="-122"/>
                <a:ea typeface="微软雅黑"/>
                <a:sym typeface="+mn-ea"/>
              </a:rPr>
              <a:t>形式主义者就是形式主义地观察和处理问题的人。</a:t>
            </a:r>
          </a:p>
          <a:p>
            <a:pPr>
              <a:lnSpc>
                <a:spcPct val="150000"/>
              </a:lnSpc>
            </a:pPr>
            <a:r>
              <a:rPr lang="en-US" altLang="zh-CN" sz="2790" b="1">
                <a:latin typeface="微软雅黑" panose="020b0503020204020204" charset="-122"/>
                <a:ea typeface="微软雅黑"/>
                <a:sym typeface="+mn-ea"/>
              </a:rPr>
              <a:t>5.</a:t>
            </a:r>
            <a:r>
              <a:rPr lang="zh-CN" altLang="en-US" sz="2790" b="1">
                <a:latin typeface="微软雅黑" panose="020b0503020204020204" charset="-122"/>
                <a:ea typeface="微软雅黑"/>
                <a:sym typeface="+mn-ea"/>
              </a:rPr>
              <a:t>教师是人类灵魂工程师。</a:t>
            </a:r>
          </a:p>
          <a:p>
            <a:pPr>
              <a:lnSpc>
                <a:spcPct val="150000"/>
              </a:lnSpc>
            </a:pPr>
            <a:r>
              <a:rPr lang="en-US" altLang="zh-CN" sz="2790" b="1">
                <a:latin typeface="微软雅黑" panose="020b0503020204020204" charset="-122"/>
                <a:ea typeface="微软雅黑"/>
                <a:sym typeface="+mn-ea"/>
              </a:rPr>
              <a:t>6.</a:t>
            </a:r>
            <a:r>
              <a:rPr lang="zh-CN" altLang="en-US" sz="2790" b="1">
                <a:latin typeface="微软雅黑" panose="020b0503020204020204" charset="-122"/>
                <a:ea typeface="微软雅黑"/>
                <a:sym typeface="+mn-ea"/>
              </a:rPr>
              <a:t>逻辑不是文学。</a:t>
            </a:r>
            <a:endParaRPr lang="zh-CN" altLang="en-US" sz="2790" b="1">
              <a:latin typeface="微软雅黑" panose="020b0503020204020204" charset="-122"/>
              <a:ea typeface="微软雅黑"/>
            </a:endParaRPr>
          </a:p>
          <a:p>
            <a:pPr algn="l">
              <a:lnSpc>
                <a:spcPct val="140000"/>
              </a:lnSpc>
            </a:pPr>
            <a:endParaRPr lang="zh-CN" altLang="en-US" sz="2790" b="1">
              <a:latin typeface="微软雅黑" panose="020b0503020204020204" charset="-122"/>
              <a:ea typeface="微软雅黑"/>
            </a:endParaRPr>
          </a:p>
          <a:p>
            <a:endParaRPr lang="zh-CN" altLang="en-US" sz="2790" b="1">
              <a:latin typeface="微软雅黑" panose="020b0503020204020204" charset="-122"/>
              <a:ea typeface="微软雅黑"/>
            </a:endParaRPr>
          </a:p>
        </p:txBody>
      </p:sp>
      <p:sp>
        <p:nvSpPr>
          <p:cNvPr id="4" name="文本框 3"/>
          <p:cNvSpPr txBox="1"/>
          <p:nvPr>
            <p:custDataLst>
              <p:tags r:id="rId4"/>
            </p:custDataLst>
          </p:nvPr>
        </p:nvSpPr>
        <p:spPr>
          <a:xfrm>
            <a:off x="1052831" y="5238972"/>
            <a:ext cx="6414135" cy="52020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solidFill>
                  <a:srgbClr val="1D41D5"/>
                </a:solidFill>
              </a:rPr>
              <a:t>这些定义正确揭示了概念的内涵吗？</a:t>
            </a:r>
          </a:p>
        </p:txBody>
      </p:sp>
      <p:sp>
        <p:nvSpPr>
          <p:cNvPr id="5" name="文本框 4"/>
          <p:cNvSpPr txBox="1"/>
          <p:nvPr>
            <p:custDataLst>
              <p:tags r:id="rId5"/>
            </p:custDataLst>
          </p:nvPr>
        </p:nvSpPr>
        <p:spPr>
          <a:xfrm>
            <a:off x="4085591" y="1134259"/>
            <a:ext cx="1833880" cy="52020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solidFill>
                  <a:srgbClr val="FF0000"/>
                </a:solidFill>
              </a:rPr>
              <a:t>定义过宽</a:t>
            </a:r>
          </a:p>
        </p:txBody>
      </p:sp>
      <p:sp>
        <p:nvSpPr>
          <p:cNvPr id="8" name="文本框 7"/>
          <p:cNvSpPr txBox="1"/>
          <p:nvPr>
            <p:custDataLst>
              <p:tags r:id="rId6"/>
            </p:custDataLst>
          </p:nvPr>
        </p:nvSpPr>
        <p:spPr>
          <a:xfrm>
            <a:off x="6453505" y="1742435"/>
            <a:ext cx="1833880" cy="52020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solidFill>
                  <a:srgbClr val="FF0000"/>
                </a:solidFill>
              </a:rPr>
              <a:t>定义过窄</a:t>
            </a:r>
          </a:p>
        </p:txBody>
      </p:sp>
      <p:sp>
        <p:nvSpPr>
          <p:cNvPr id="9" name="文本框 8"/>
          <p:cNvSpPr txBox="1"/>
          <p:nvPr>
            <p:custDataLst>
              <p:tags r:id="rId7"/>
            </p:custDataLst>
          </p:nvPr>
        </p:nvSpPr>
        <p:spPr>
          <a:xfrm>
            <a:off x="8481695" y="3024604"/>
            <a:ext cx="1833880" cy="52020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solidFill>
                  <a:srgbClr val="FF0000"/>
                </a:solidFill>
              </a:rPr>
              <a:t>同语反复</a:t>
            </a:r>
          </a:p>
        </p:txBody>
      </p:sp>
      <p:sp>
        <p:nvSpPr>
          <p:cNvPr id="10" name="文本框 9"/>
          <p:cNvSpPr txBox="1"/>
          <p:nvPr>
            <p:custDataLst>
              <p:tags r:id="rId8"/>
            </p:custDataLst>
          </p:nvPr>
        </p:nvSpPr>
        <p:spPr>
          <a:xfrm>
            <a:off x="3567430" y="4360566"/>
            <a:ext cx="1833880" cy="52020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solidFill>
                  <a:srgbClr val="FF0000"/>
                </a:solidFill>
              </a:rPr>
              <a:t>否定定义</a:t>
            </a:r>
          </a:p>
        </p:txBody>
      </p:sp>
      <p:sp>
        <p:nvSpPr>
          <p:cNvPr id="11" name="文本框 10"/>
          <p:cNvSpPr txBox="1"/>
          <p:nvPr>
            <p:custDataLst>
              <p:tags r:id="rId9"/>
            </p:custDataLst>
          </p:nvPr>
        </p:nvSpPr>
        <p:spPr>
          <a:xfrm>
            <a:off x="4906645" y="3700496"/>
            <a:ext cx="1833880" cy="52020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solidFill>
                  <a:srgbClr val="FF0000"/>
                </a:solidFill>
              </a:rPr>
              <a:t>比喻定义</a:t>
            </a:r>
          </a:p>
        </p:txBody>
      </p:sp>
      <p:sp>
        <p:nvSpPr>
          <p:cNvPr id="6" name="文本框 5"/>
          <p:cNvSpPr txBox="1"/>
          <p:nvPr>
            <p:custDataLst>
              <p:tags r:id="rId10"/>
            </p:custDataLst>
          </p:nvPr>
        </p:nvSpPr>
        <p:spPr>
          <a:xfrm>
            <a:off x="10384156" y="2711972"/>
            <a:ext cx="1605280" cy="520209"/>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790" b="1">
                <a:solidFill>
                  <a:srgbClr val="FF0000"/>
                </a:solidFill>
                <a:latin typeface="微软雅黑" panose="020b0503020204020204" charset="-122"/>
                <a:ea typeface="微软雅黑"/>
                <a:cs typeface="微软雅黑" panose="020b0503020204020204" charset="-122"/>
                <a:sym typeface="+mn-ea"/>
              </a:rPr>
              <a:t>循环定义</a:t>
            </a:r>
          </a:p>
        </p:txBody>
      </p:sp>
      <p:sp>
        <p:nvSpPr>
          <p:cNvPr id="14" name="TextBox 59"/>
          <p:cNvSpPr txBox="1">
            <a:spLocks noChangeArrowheads="1"/>
          </p:cNvSpPr>
          <p:nvPr>
            <p:custDataLst>
              <p:tags r:id="rId11"/>
            </p:custDataLst>
          </p:nvPr>
        </p:nvSpPr>
        <p:spPr bwMode="auto">
          <a:xfrm flipH="1">
            <a:off x="223175" y="225015"/>
            <a:ext cx="1783080" cy="520209"/>
          </a:xfrm>
          <a:prstGeom prst="rect">
            <a:avLst/>
          </a:prstGeom>
          <a:solidFill>
            <a:srgbClr val="FFD017"/>
          </a:solidFill>
          <a:ln>
            <a:noFill/>
          </a:ln>
          <a:effectLst>
            <a:outerShdw blurRad="50800" dist="38100" dir="2700000" algn="tl" rotWithShape="0">
              <a:prstClr val="black">
                <a:alpha val="40000"/>
              </a:prstClr>
            </a:outerShdw>
          </a:effectLst>
        </p:spPr>
        <p:txBody>
          <a:bodyPr vert="horz" wrap="square">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defRPr/>
            </a:pPr>
            <a:r>
              <a:rPr lang="zh-CN" altLang="en-US" sz="2790" b="1" kern="0" spc="299">
                <a:solidFill>
                  <a:srgbClr val="C00000"/>
                </a:solidFill>
                <a:latin typeface="微软雅黑" panose="020b0503020204020204" charset="-122"/>
                <a:ea typeface="微软雅黑"/>
              </a:rPr>
              <a:t>思维训练</a:t>
            </a:r>
          </a:p>
        </p:txBody>
      </p:sp>
    </p:spTree>
    <p:custDataLst>
      <p:tags r:id="rId1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9" grpId="0"/>
      <p:bldP spid="10" grpId="0"/>
      <p:bldP spid="11" grpId="0"/>
      <p:bldP spid="6"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81" name="矩形: 圆角 80"/>
          <p:cNvSpPr/>
          <p:nvPr>
            <p:custDataLst>
              <p:tags r:id="rId4"/>
            </p:custDataLst>
          </p:nvPr>
        </p:nvSpPr>
        <p:spPr>
          <a:xfrm>
            <a:off x="1998628" y="3216000"/>
            <a:ext cx="8190413" cy="1337228"/>
          </a:xfrm>
          <a:prstGeom prst="roundRect">
            <a:avLst>
              <a:gd name="adj" fmla="val 0"/>
            </a:avLst>
          </a:prstGeom>
          <a:solidFill>
            <a:srgbClr val="FF0000"/>
          </a:solidFill>
          <a:ln w="25400">
            <a:solidFill>
              <a:schemeClr val="bg1"/>
            </a:solidFill>
            <a:prstDash val="solid"/>
          </a:ln>
          <a:effectLst>
            <a:outerShdw blurRad="50800" dist="1143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7973" b="1">
                <a:solidFill>
                  <a:schemeClr val="bg1"/>
                </a:solidFill>
                <a:latin typeface="微软雅黑" panose="020b0503020204020204" pitchFamily="34" charset="-122"/>
                <a:ea typeface="微软雅黑" panose="020b0503020204020204" pitchFamily="34" charset="-122"/>
                <a:sym typeface="微软雅黑" panose="020b0503020204020204" pitchFamily="34" charset="-122"/>
              </a:rPr>
              <a:t>明确外延的方法</a:t>
            </a:r>
            <a:endParaRPr lang="zh-CN" altLang="en-US" sz="7973">
              <a:solidFill>
                <a:schemeClr val="bg1"/>
              </a:solidFill>
            </a:endParaRPr>
          </a:p>
        </p:txBody>
      </p:sp>
      <p:sp>
        <p:nvSpPr>
          <p:cNvPr id="5" name="文本框 4"/>
          <p:cNvSpPr txBox="1"/>
          <p:nvPr>
            <p:custDataLst>
              <p:tags r:id="rId5"/>
            </p:custDataLst>
          </p:nvPr>
        </p:nvSpPr>
        <p:spPr>
          <a:xfrm>
            <a:off x="4167363" y="171788"/>
            <a:ext cx="3280181" cy="375754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3819" b="1">
                <a:solidFill>
                  <a:srgbClr val="FF0000"/>
                </a:solidFill>
              </a:rPr>
              <a:t>02</a:t>
            </a:r>
            <a:endParaRPr lang="zh-CN" altLang="en-US" sz="23819" b="1">
              <a:solidFill>
                <a:srgbClr val="FF0000"/>
              </a:solidFill>
            </a:endParaRPr>
          </a:p>
        </p:txBody>
      </p:sp>
      <p:sp>
        <p:nvSpPr>
          <p:cNvPr id="6" name="文本框 77"/>
          <p:cNvSpPr txBox="1"/>
          <p:nvPr>
            <p:custDataLst>
              <p:tags r:id="rId6"/>
            </p:custDataLst>
          </p:nvPr>
        </p:nvSpPr>
        <p:spPr>
          <a:xfrm>
            <a:off x="1798716" y="3334781"/>
            <a:ext cx="8565215" cy="9202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5646"/>
            <a:endParaRPr lang="zh-CN" altLang="en-US" sz="5382" b="1">
              <a:solidFill>
                <a:srgbClr val="FFFFFF"/>
              </a:solidFill>
              <a:latin typeface="华文中宋" panose="02010600040101010101" pitchFamily="2" charset="-122"/>
              <a:ea typeface="华文中宋" panose="02010600040101010101" pitchFamily="2" charset="-122"/>
              <a:cs typeface="+mn-ea"/>
              <a:sym typeface="+mn-lt"/>
            </a:endParaRPr>
          </a:p>
        </p:txBody>
      </p:sp>
    </p:spTree>
    <p:extLst>
      <p:ext uri="{BB962C8B-B14F-4D97-AF65-F5344CB8AC3E}">
        <p14:creationId xmlns:p14="http://schemas.microsoft.com/office/powerpoint/2010/main" val="2276660267"/>
      </p:ext>
    </p:extLst>
  </p:cSld>
  <p:clrMapOvr>
    <a:masterClrMapping/>
  </p:clrMapOvr>
  <p:transition spd="slow">
    <p:fade/>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D8A7EFFB-769F-D8DF-CDF5-19A4327C719B}"/>
              </a:ext>
            </a:extLst>
          </p:cNvPr>
          <p:cNvSpPr txBox="1"/>
          <p:nvPr>
            <p:custDataLst>
              <p:tags r:id="rId3"/>
            </p:custDataLst>
          </p:nvPr>
        </p:nvSpPr>
        <p:spPr>
          <a:xfrm>
            <a:off x="1" y="54968"/>
            <a:ext cx="4230108" cy="582802"/>
          </a:xfrm>
          <a:prstGeom prst="rect">
            <a:avLst/>
          </a:prstGeom>
          <a:solidFill>
            <a:srgbClr val="FF0000"/>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189">
                <a:solidFill>
                  <a:schemeClr val="bg1"/>
                </a:solidFill>
                <a:latin typeface="方正小标宋简体" pitchFamily="65" charset="-122"/>
                <a:ea typeface="方正小标宋简体" pitchFamily="65" charset="-122"/>
              </a:rPr>
              <a:t>二、明确外延的方法</a:t>
            </a:r>
          </a:p>
        </p:txBody>
      </p:sp>
      <p:sp>
        <p:nvSpPr>
          <p:cNvPr id="4" name="文本框 3">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5744EA2B-D913-3B18-A147-598DBEC2648D}"/>
              </a:ext>
            </a:extLst>
          </p:cNvPr>
          <p:cNvSpPr txBox="1"/>
          <p:nvPr>
            <p:custDataLst>
              <p:tags r:id="rId4"/>
            </p:custDataLst>
          </p:nvPr>
        </p:nvSpPr>
        <p:spPr>
          <a:xfrm>
            <a:off x="4223659" y="165710"/>
            <a:ext cx="5037363" cy="533724"/>
          </a:xfrm>
          <a:prstGeom prst="rect">
            <a:avLst/>
          </a:prstGeom>
          <a:solidFill>
            <a:schemeClr val="accent4">
              <a:lumMod val="20000"/>
              <a:lumOff val="80000"/>
            </a:schemeClr>
          </a:solidFill>
          <a:ln w="22225" cmpd="sng">
            <a:solidFill>
              <a:srgbClr val="0070C0"/>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392" b="1">
                <a:latin typeface="楷体" panose="02010609060101010101" pitchFamily="49" charset="-122"/>
                <a:ea typeface="楷体" panose="02010609060101010101" pitchFamily="49" charset="-122"/>
                <a:cs typeface="楷体" panose="02010609060101010101" pitchFamily="49" charset="-122"/>
                <a:sym typeface="+mn-ea"/>
              </a:rPr>
              <a:t>温故：明确概念的</a:t>
            </a:r>
            <a:r>
              <a:rPr lang="zh-CN" altLang="en-US" sz="2392" b="1">
                <a:solidFill>
                  <a:srgbClr val="00B050"/>
                </a:solidFill>
                <a:latin typeface="楷体" panose="02010609060101010101" pitchFamily="49" charset="-122"/>
                <a:ea typeface="楷体" panose="02010609060101010101" pitchFamily="49" charset="-122"/>
                <a:cs typeface="楷体" panose="02010609060101010101" pitchFamily="49" charset="-122"/>
                <a:sym typeface="+mn-ea"/>
              </a:rPr>
              <a:t>内涵</a:t>
            </a:r>
            <a:r>
              <a:rPr lang="zh-CN" altLang="en-US" sz="2392" b="1">
                <a:latin typeface="楷体" panose="02010609060101010101" pitchFamily="49" charset="-122"/>
                <a:ea typeface="楷体" panose="02010609060101010101" pitchFamily="49" charset="-122"/>
                <a:cs typeface="楷体" panose="02010609060101010101" pitchFamily="49" charset="-122"/>
                <a:sym typeface="+mn-ea"/>
              </a:rPr>
              <a:t>用什么方法？</a:t>
            </a:r>
          </a:p>
        </p:txBody>
      </p:sp>
      <p:sp>
        <p:nvSpPr>
          <p:cNvPr id="5" name="文本框 4">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CCC85605-036D-7073-C2B3-19817A6B0C37}"/>
              </a:ext>
            </a:extLst>
          </p:cNvPr>
          <p:cNvSpPr txBox="1"/>
          <p:nvPr>
            <p:custDataLst>
              <p:tags r:id="rId5"/>
            </p:custDataLst>
          </p:nvPr>
        </p:nvSpPr>
        <p:spPr>
          <a:xfrm>
            <a:off x="9699171" y="194133"/>
            <a:ext cx="2160813" cy="533724"/>
          </a:xfrm>
          <a:prstGeom prst="rect">
            <a:avLst/>
          </a:prstGeom>
          <a:solidFill>
            <a:schemeClr val="accent4">
              <a:lumMod val="20000"/>
              <a:lumOff val="80000"/>
            </a:schemeClr>
          </a:solidFill>
          <a:ln w="22225" cmpd="sng">
            <a:solidFill>
              <a:srgbClr val="0070C0"/>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392" b="1">
                <a:latin typeface="楷体" panose="02010609060101010101" pitchFamily="49" charset="-122"/>
                <a:ea typeface="楷体" panose="02010609060101010101" pitchFamily="49" charset="-122"/>
                <a:cs typeface="楷体" panose="02010609060101010101" pitchFamily="49" charset="-122"/>
                <a:sym typeface="+mn-ea"/>
              </a:rPr>
              <a:t>用</a:t>
            </a:r>
            <a:r>
              <a:rPr lang="zh-CN" altLang="en-US" sz="2392" b="1">
                <a:solidFill>
                  <a:srgbClr val="00B050"/>
                </a:solidFill>
                <a:latin typeface="楷体" panose="02010609060101010101" pitchFamily="49" charset="-122"/>
                <a:ea typeface="楷体" panose="02010609060101010101" pitchFamily="49" charset="-122"/>
                <a:cs typeface="楷体" panose="02010609060101010101" pitchFamily="49" charset="-122"/>
                <a:sym typeface="+mn-ea"/>
              </a:rPr>
              <a:t>定义</a:t>
            </a:r>
            <a:r>
              <a:rPr lang="zh-CN" altLang="en-US" sz="2392" b="1">
                <a:latin typeface="楷体" panose="02010609060101010101" pitchFamily="49" charset="-122"/>
                <a:ea typeface="楷体" panose="02010609060101010101" pitchFamily="49" charset="-122"/>
                <a:cs typeface="楷体" panose="02010609060101010101" pitchFamily="49" charset="-122"/>
                <a:sym typeface="+mn-ea"/>
              </a:rPr>
              <a:t>的方法！</a:t>
            </a:r>
          </a:p>
        </p:txBody>
      </p:sp>
      <p:sp>
        <p:nvSpPr>
          <p:cNvPr id="6" name="文本框 5">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5D3F8B5D-49DE-4B94-72FF-6B9FCF7369DE}"/>
              </a:ext>
            </a:extLst>
          </p:cNvPr>
          <p:cNvSpPr txBox="1"/>
          <p:nvPr>
            <p:custDataLst>
              <p:tags r:id="rId6"/>
            </p:custDataLst>
          </p:nvPr>
        </p:nvSpPr>
        <p:spPr>
          <a:xfrm>
            <a:off x="4223659" y="961495"/>
            <a:ext cx="5331278" cy="533724"/>
          </a:xfrm>
          <a:prstGeom prst="rect">
            <a:avLst/>
          </a:prstGeom>
          <a:solidFill>
            <a:schemeClr val="accent4">
              <a:lumMod val="20000"/>
              <a:lumOff val="80000"/>
            </a:schemeClr>
          </a:solidFill>
          <a:ln w="22225" cmpd="sng">
            <a:solidFill>
              <a:srgbClr val="0070C0"/>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392" b="1">
                <a:latin typeface="楷体" panose="02010609060101010101" pitchFamily="49" charset="-122"/>
                <a:ea typeface="楷体" panose="02010609060101010101" pitchFamily="49" charset="-122"/>
                <a:cs typeface="楷体" panose="02010609060101010101" pitchFamily="49" charset="-122"/>
                <a:sym typeface="+mn-ea"/>
              </a:rPr>
              <a:t>知新：明确概念的</a:t>
            </a:r>
            <a:r>
              <a:rPr lang="zh-CN" altLang="en-US" sz="2392"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外延</a:t>
            </a:r>
            <a:r>
              <a:rPr lang="zh-CN" altLang="en-US" sz="2392" b="1">
                <a:latin typeface="楷体" panose="02010609060101010101" pitchFamily="49" charset="-122"/>
                <a:ea typeface="楷体" panose="02010609060101010101" pitchFamily="49" charset="-122"/>
                <a:cs typeface="楷体" panose="02010609060101010101" pitchFamily="49" charset="-122"/>
                <a:sym typeface="+mn-ea"/>
              </a:rPr>
              <a:t>用什么方法呢？</a:t>
            </a:r>
          </a:p>
        </p:txBody>
      </p:sp>
      <p:sp>
        <p:nvSpPr>
          <p:cNvPr id="7" name="文本框 6">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274DDF33-B49C-F4CD-F9D0-242F0B4FF665}"/>
              </a:ext>
            </a:extLst>
          </p:cNvPr>
          <p:cNvSpPr txBox="1"/>
          <p:nvPr>
            <p:custDataLst>
              <p:tags r:id="rId7"/>
            </p:custDataLst>
          </p:nvPr>
        </p:nvSpPr>
        <p:spPr>
          <a:xfrm>
            <a:off x="9699171" y="916959"/>
            <a:ext cx="2160813" cy="533724"/>
          </a:xfrm>
          <a:prstGeom prst="rect">
            <a:avLst/>
          </a:prstGeom>
          <a:solidFill>
            <a:schemeClr val="accent4">
              <a:lumMod val="20000"/>
              <a:lumOff val="80000"/>
            </a:schemeClr>
          </a:solidFill>
          <a:ln w="22225" cmpd="sng">
            <a:solidFill>
              <a:srgbClr val="0070C0"/>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392" b="1">
                <a:latin typeface="楷体" panose="02010609060101010101" pitchFamily="49" charset="-122"/>
                <a:ea typeface="楷体" panose="02010609060101010101" pitchFamily="49" charset="-122"/>
                <a:cs typeface="楷体" panose="02010609060101010101" pitchFamily="49" charset="-122"/>
                <a:sym typeface="+mn-ea"/>
              </a:rPr>
              <a:t>用</a:t>
            </a:r>
            <a:r>
              <a:rPr lang="zh-CN" altLang="en-US" sz="2392" b="1">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划分</a:t>
            </a:r>
            <a:r>
              <a:rPr lang="zh-CN" altLang="en-US" sz="2392" b="1">
                <a:latin typeface="楷体" panose="02010609060101010101" pitchFamily="49" charset="-122"/>
                <a:ea typeface="楷体" panose="02010609060101010101" pitchFamily="49" charset="-122"/>
                <a:cs typeface="楷体" panose="02010609060101010101" pitchFamily="49" charset="-122"/>
                <a:sym typeface="+mn-ea"/>
              </a:rPr>
              <a:t>的方法！</a:t>
            </a:r>
          </a:p>
        </p:txBody>
      </p:sp>
      <p:sp>
        <p:nvSpPr>
          <p:cNvPr id="11" name="文本框 10">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5C39F367-A449-0C7A-3808-668D4864D0A7}"/>
              </a:ext>
            </a:extLst>
          </p:cNvPr>
          <p:cNvSpPr txBox="1"/>
          <p:nvPr>
            <p:custDataLst>
              <p:tags r:id="rId8"/>
            </p:custDataLst>
          </p:nvPr>
        </p:nvSpPr>
        <p:spPr>
          <a:xfrm>
            <a:off x="271782" y="807433"/>
            <a:ext cx="1679575" cy="520209"/>
          </a:xfrm>
          <a:prstGeom prst="rect">
            <a:avLst/>
          </a:prstGeom>
          <a:solidFill>
            <a:srgbClr val="C00000"/>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790" b="1">
                <a:solidFill>
                  <a:schemeClr val="bg1"/>
                </a:solidFill>
                <a:latin typeface="微软雅黑" panose="020b0503020204020204" charset="-122"/>
                <a:ea typeface="微软雅黑"/>
                <a:cs typeface="微软雅黑" panose="020b0503020204020204" charset="-122"/>
                <a:sym typeface="+mn-ea"/>
              </a:rPr>
              <a:t>1</a:t>
            </a:r>
            <a:r>
              <a:rPr lang="zh-CN" altLang="en-US" sz="2790" b="1">
                <a:solidFill>
                  <a:schemeClr val="bg1"/>
                </a:solidFill>
                <a:latin typeface="微软雅黑" panose="020b0503020204020204" charset="-122"/>
                <a:ea typeface="微软雅黑"/>
                <a:cs typeface="微软雅黑" panose="020b0503020204020204" charset="-122"/>
                <a:sym typeface="+mn-ea"/>
              </a:rPr>
              <a:t>、划分</a:t>
            </a:r>
          </a:p>
        </p:txBody>
      </p:sp>
      <p:sp>
        <p:nvSpPr>
          <p:cNvPr id="13" name="文本框 12">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94887C96-9D2E-4E48-D1CC-B2B1D8C8C3BE}"/>
              </a:ext>
            </a:extLst>
          </p:cNvPr>
          <p:cNvSpPr txBox="1"/>
          <p:nvPr>
            <p:custDataLst>
              <p:tags r:id="rId9"/>
            </p:custDataLst>
          </p:nvPr>
        </p:nvSpPr>
        <p:spPr>
          <a:xfrm>
            <a:off x="130630" y="1545468"/>
            <a:ext cx="8529320" cy="533724"/>
          </a:xfrm>
          <a:prstGeom prst="rect">
            <a:avLst/>
          </a:prstGeom>
          <a:noFill/>
          <a:extLst>
            <a:ext uri="{909E8E84-426E-40DD-AFC4-6F175D3DCCD1}">
              <a14:hiddenFill xmlns:a14="http://schemas.microsoft.com/office/drawing/2010/main">
                <a:solidFill>
                  <a:srgbClr val="FFFF00"/>
                </a:solidFill>
              </a14:hiddenFill>
            </a:ext>
          </a:ex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zh-CN" altLang="en-US" sz="2392" b="1">
                <a:solidFill>
                  <a:srgbClr val="C00000"/>
                </a:solidFill>
                <a:latin typeface="微软雅黑" panose="020b0503020204020204" charset="-122"/>
                <a:ea typeface="微软雅黑"/>
                <a:cs typeface="微软雅黑" panose="020b0503020204020204" charset="-122"/>
              </a:rPr>
              <a:t>（</a:t>
            </a:r>
            <a:r>
              <a:rPr lang="en-US" altLang="zh-CN" sz="2392" b="1">
                <a:solidFill>
                  <a:srgbClr val="C00000"/>
                </a:solidFill>
                <a:latin typeface="微软雅黑" panose="020b0503020204020204" charset="-122"/>
                <a:ea typeface="微软雅黑"/>
                <a:cs typeface="微软雅黑" panose="020b0503020204020204" charset="-122"/>
              </a:rPr>
              <a:t>1</a:t>
            </a:r>
            <a:r>
              <a:rPr lang="zh-CN" altLang="en-US" sz="2392" b="1">
                <a:solidFill>
                  <a:srgbClr val="C00000"/>
                </a:solidFill>
                <a:latin typeface="微软雅黑" panose="020b0503020204020204" charset="-122"/>
                <a:ea typeface="微软雅黑"/>
                <a:cs typeface="微软雅黑" panose="020b0503020204020204" charset="-122"/>
              </a:rPr>
              <a:t>）含义：</a:t>
            </a:r>
            <a:r>
              <a:rPr lang="zh-CN" altLang="en-US" sz="2392" b="1">
                <a:latin typeface="黑体" panose="02010609060101010101" charset="-122"/>
                <a:ea typeface="黑体" panose="02010609060101010101" charset="-122"/>
                <a:sym typeface="+mn-ea"/>
              </a:rPr>
              <a:t>划分是从</a:t>
            </a:r>
            <a:r>
              <a:rPr lang="zh-CN" altLang="en-US" sz="2392" b="1">
                <a:solidFill>
                  <a:srgbClr val="FF0000"/>
                </a:solidFill>
                <a:latin typeface="黑体" panose="02010609060101010101" charset="-122"/>
                <a:ea typeface="黑体" panose="02010609060101010101" charset="-122"/>
                <a:sym typeface="+mn-ea"/>
              </a:rPr>
              <a:t>外延方面</a:t>
            </a:r>
            <a:r>
              <a:rPr lang="zh-CN" altLang="en-US" sz="2392" b="1">
                <a:solidFill>
                  <a:srgbClr val="00B050"/>
                </a:solidFill>
                <a:latin typeface="黑体" panose="02010609060101010101" charset="-122"/>
                <a:ea typeface="黑体" panose="02010609060101010101" charset="-122"/>
                <a:sym typeface="+mn-ea"/>
              </a:rPr>
              <a:t>明确概念</a:t>
            </a:r>
            <a:r>
              <a:rPr lang="zh-CN" altLang="en-US" sz="2392" b="1">
                <a:latin typeface="黑体" panose="02010609060101010101" charset="-122"/>
                <a:ea typeface="黑体" panose="02010609060101010101" charset="-122"/>
                <a:sym typeface="+mn-ea"/>
              </a:rPr>
              <a:t>的逻辑方法。</a:t>
            </a:r>
            <a:endParaRPr lang="zh-CN" altLang="en-US" sz="2392" b="1">
              <a:latin typeface="黑体" panose="02010609060101010101" charset="-122"/>
              <a:ea typeface="黑体" panose="02010609060101010101" charset="-122"/>
            </a:endParaRPr>
          </a:p>
        </p:txBody>
      </p:sp>
      <p:sp>
        <p:nvSpPr>
          <p:cNvPr id="14" name="文本框 13">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7E2169E4-D7BE-02FD-0566-D7CD3DF6E62B}"/>
              </a:ext>
            </a:extLst>
          </p:cNvPr>
          <p:cNvSpPr txBox="1"/>
          <p:nvPr>
            <p:custDataLst>
              <p:tags r:id="rId10"/>
            </p:custDataLst>
          </p:nvPr>
        </p:nvSpPr>
        <p:spPr>
          <a:xfrm>
            <a:off x="130629" y="2159382"/>
            <a:ext cx="11713210" cy="973968"/>
          </a:xfrm>
          <a:prstGeom prst="rect">
            <a:avLst/>
          </a:prstGeom>
          <a:noFill/>
          <a:extLst>
            <a:ext uri="{909E8E84-426E-40DD-AFC4-6F175D3DCCD1}">
              <a14:hiddenFill xmlns:a14="http://schemas.microsoft.com/office/drawing/2010/main">
                <a:solidFill>
                  <a:srgbClr val="FFFF00"/>
                </a:solidFill>
              </a14:hiddenFill>
            </a:ext>
          </a:extLst>
        </p:spPr>
        <p:txBody>
          <a:bodyPr wrap="square" rtlCol="0">
            <a:spAutoFit/>
          </a:bodyPr>
          <a:lstStyle>
            <a:defPPr>
              <a:defRPr lang="zh-CN"/>
            </a:defPPr>
            <a:lvl1pPr marL="0" algn="l" defTabSz="914400" rtl="0" eaLnBrk="1" latinLnBrk="0" hangingPunct="1">
              <a:defRPr sz="2800" b="1" kern="1200">
                <a:solidFill>
                  <a:srgbClr val="1F2DA8"/>
                </a:solidFill>
                <a:effectLst/>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392">
                <a:solidFill>
                  <a:srgbClr val="C00000"/>
                </a:solidFill>
                <a:latin typeface="微软雅黑" panose="020b0503020204020204" charset="-122"/>
                <a:ea typeface="微软雅黑"/>
                <a:cs typeface="微软雅黑" panose="020b0503020204020204" charset="-122"/>
                <a:sym typeface="+mn-ea"/>
              </a:rPr>
              <a:t>（2）</a:t>
            </a:r>
            <a:r>
              <a:rPr lang="zh-CN" altLang="en-US" sz="2392">
                <a:solidFill>
                  <a:srgbClr val="C00000"/>
                </a:solidFill>
                <a:latin typeface="微软雅黑" panose="020b0503020204020204" charset="-122"/>
                <a:ea typeface="微软雅黑"/>
                <a:cs typeface="微软雅黑" panose="020b0503020204020204" charset="-122"/>
              </a:rPr>
              <a:t>方法：</a:t>
            </a:r>
            <a:r>
              <a:rPr lang="zh-CN" altLang="en-US" sz="2392">
                <a:solidFill>
                  <a:srgbClr val="FF0000"/>
                </a:solidFill>
                <a:latin typeface="微软雅黑 Light" panose="020b0502040204020203" charset="-122"/>
                <a:ea typeface="微软雅黑 Light" panose="020b0502040204020203" charset="-122"/>
              </a:rPr>
              <a:t>依据一定的标准，把一个概念的外延分为几个小类。</a:t>
            </a:r>
            <a:r>
              <a:rPr lang="zh-CN" altLang="en-US" sz="2392">
                <a:solidFill>
                  <a:schemeClr val="tx1"/>
                </a:solidFill>
                <a:latin typeface="微软雅黑 Light" panose="020b0502040204020203" charset="-122"/>
                <a:ea typeface="微软雅黑 Light" panose="020b0502040204020203" charset="-122"/>
              </a:rPr>
              <a:t>小类是大类的种，大类是小类的属。</a:t>
            </a:r>
            <a:r>
              <a:rPr lang="zh-CN" altLang="en-US" sz="2392" u="sng">
                <a:solidFill>
                  <a:srgbClr val="002060"/>
                </a:solidFill>
                <a:latin typeface="华文新魏" panose="02010800040101010101" pitchFamily="2" charset="-122"/>
                <a:ea typeface="华文新魏" panose="02010800040101010101" pitchFamily="2" charset="-122"/>
              </a:rPr>
              <a:t>划分就是把一个属分为几个种的逻辑方法。</a:t>
            </a:r>
          </a:p>
        </p:txBody>
      </p:sp>
      <p:sp>
        <p:nvSpPr>
          <p:cNvPr id="15" name="文本框 14">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AA9CE95B-044C-35E7-BE0F-ACE6BC47C02A}"/>
              </a:ext>
            </a:extLst>
          </p:cNvPr>
          <p:cNvSpPr txBox="1"/>
          <p:nvPr>
            <p:custDataLst>
              <p:tags r:id="rId11"/>
            </p:custDataLst>
          </p:nvPr>
        </p:nvSpPr>
        <p:spPr>
          <a:xfrm>
            <a:off x="2722700" y="3265833"/>
            <a:ext cx="2139950" cy="458822"/>
          </a:xfrm>
          <a:prstGeom prst="rect">
            <a:avLst/>
          </a:prstGeom>
          <a:solidFill>
            <a:srgbClr val="0070C0"/>
          </a:solidFill>
        </p:spPr>
        <p:txBody>
          <a:bodyPr wrap="square" rtlCol="0">
            <a:spAutoFit/>
          </a:bodyPr>
          <a:lstStyle>
            <a:defPPr>
              <a:defRPr lang="zh-CN"/>
            </a:defPPr>
            <a:lvl1pPr marL="0" algn="l" defTabSz="914400" rtl="0" eaLnBrk="1" latinLnBrk="0" hangingPunct="1">
              <a:defRPr sz="28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tabLst>
                <a:tab pos="1184046"/>
                <a:tab pos="2156089"/>
                <a:tab pos="3131930"/>
                <a:tab pos="4176118"/>
              </a:tabLst>
            </a:pPr>
            <a:r>
              <a:rPr lang="zh-CN" altLang="en-US" sz="2392" err="1">
                <a:solidFill>
                  <a:schemeClr val="bg1"/>
                </a:solidFill>
                <a:latin typeface="微软雅黑" panose="020b0503020204020204" charset="-122"/>
                <a:ea typeface="微软雅黑"/>
                <a:cs typeface="微软雅黑" panose="020b0503020204020204" charset="-122"/>
                <a:sym typeface="+mn-ea"/>
              </a:rPr>
              <a:t>母项</a:t>
            </a:r>
            <a:r>
              <a:rPr lang="en-US" altLang="zh-CN" sz="2392" err="1">
                <a:solidFill>
                  <a:schemeClr val="bg1"/>
                </a:solidFill>
                <a:latin typeface="微软雅黑" panose="020b0503020204020204" charset="-122"/>
                <a:ea typeface="微软雅黑"/>
                <a:cs typeface="微软雅黑" panose="020b0503020204020204" charset="-122"/>
                <a:sym typeface="+mn-ea"/>
              </a:rPr>
              <a:t> + </a:t>
            </a:r>
            <a:r>
              <a:rPr lang="zh-CN" altLang="en-US" sz="2392" err="1">
                <a:solidFill>
                  <a:schemeClr val="bg1"/>
                </a:solidFill>
                <a:latin typeface="微软雅黑" panose="020b0503020204020204" charset="-122"/>
                <a:ea typeface="微软雅黑"/>
                <a:cs typeface="微软雅黑" panose="020b0503020204020204" charset="-122"/>
                <a:sym typeface="+mn-ea"/>
              </a:rPr>
              <a:t>子项</a:t>
            </a:r>
          </a:p>
        </p:txBody>
      </p:sp>
      <p:sp>
        <p:nvSpPr>
          <p:cNvPr id="16" name="文本框 15">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74000361-CC9A-A246-C499-B39AD0AE430B}"/>
              </a:ext>
            </a:extLst>
          </p:cNvPr>
          <p:cNvSpPr txBox="1"/>
          <p:nvPr>
            <p:custDataLst>
              <p:tags r:id="rId12"/>
            </p:custDataLst>
          </p:nvPr>
        </p:nvSpPr>
        <p:spPr>
          <a:xfrm>
            <a:off x="994231" y="3949318"/>
            <a:ext cx="7491095" cy="544257"/>
          </a:xfrm>
          <a:prstGeom prst="rect">
            <a:avLst/>
          </a:prstGeom>
          <a:solidFill>
            <a:schemeClr val="accent2">
              <a:lumMod val="20000"/>
              <a:lumOff val="80000"/>
            </a:schemeClr>
          </a:solid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pPr>
            <a:r>
              <a:rPr lang="zh-CN" altLang="en-US" sz="2790" b="1">
                <a:latin typeface="方正粗黑宋简体" panose="02000000000000000000" charset="-122"/>
                <a:ea typeface="方正粗黑宋简体" panose="02000000000000000000" charset="-122"/>
                <a:sym typeface="+mn-ea"/>
              </a:rPr>
              <a:t>例如：</a:t>
            </a:r>
            <a:r>
              <a:rPr lang="zh-CN" altLang="en-US" sz="2790" b="1" u="sng">
                <a:latin typeface="方正粗黑宋简体" panose="02000000000000000000" charset="-122"/>
                <a:ea typeface="方正粗黑宋简体" panose="02000000000000000000" charset="-122"/>
                <a:sym typeface="+mn-ea"/>
              </a:rPr>
              <a:t>战争</a:t>
            </a:r>
            <a:r>
              <a:rPr lang="zh-CN" altLang="en-US" sz="2790" b="1">
                <a:latin typeface="方正粗黑宋简体" panose="02000000000000000000" charset="-122"/>
                <a:ea typeface="方正粗黑宋简体" panose="02000000000000000000" charset="-122"/>
                <a:sym typeface="+mn-ea"/>
              </a:rPr>
              <a:t>分为</a:t>
            </a:r>
            <a:r>
              <a:rPr lang="en-US" altLang="zh-CN" sz="2790" b="1">
                <a:latin typeface="方正粗黑宋简体" panose="02000000000000000000" charset="-122"/>
                <a:ea typeface="方正粗黑宋简体" panose="02000000000000000000" charset="-122"/>
                <a:sym typeface="+mn-ea"/>
              </a:rPr>
              <a:t>  </a:t>
            </a:r>
            <a:r>
              <a:rPr lang="zh-CN" altLang="en-US" sz="2790" b="1" u="sng">
                <a:solidFill>
                  <a:srgbClr val="FF0000"/>
                </a:solidFill>
                <a:latin typeface="+mn-ea"/>
                <a:sym typeface="+mn-ea"/>
              </a:rPr>
              <a:t>正义战争</a:t>
            </a:r>
            <a:r>
              <a:rPr lang="en-US" altLang="zh-CN" sz="2790" b="1" u="sng">
                <a:solidFill>
                  <a:srgbClr val="FF0000"/>
                </a:solidFill>
                <a:latin typeface="+mn-ea"/>
                <a:sym typeface="+mn-ea"/>
              </a:rPr>
              <a:t>  </a:t>
            </a:r>
            <a:r>
              <a:rPr lang="zh-CN" altLang="en-US" sz="2790" b="1">
                <a:latin typeface="方正粗黑宋简体" panose="02000000000000000000" charset="-122"/>
                <a:ea typeface="方正粗黑宋简体" panose="02000000000000000000" charset="-122"/>
                <a:sym typeface="+mn-ea"/>
              </a:rPr>
              <a:t>和</a:t>
            </a:r>
            <a:r>
              <a:rPr lang="en-US" altLang="zh-CN" sz="2790" b="1">
                <a:latin typeface="方正粗黑宋简体" panose="02000000000000000000" charset="-122"/>
                <a:ea typeface="方正粗黑宋简体" panose="02000000000000000000" charset="-122"/>
                <a:sym typeface="+mn-ea"/>
              </a:rPr>
              <a:t>  </a:t>
            </a:r>
            <a:r>
              <a:rPr lang="zh-CN" altLang="en-US" sz="2790" b="1" u="sng">
                <a:solidFill>
                  <a:srgbClr val="C00000"/>
                </a:solidFill>
                <a:latin typeface="华文新魏" panose="02010800040101010101" pitchFamily="2" charset="-122"/>
                <a:ea typeface="华文新魏" panose="02010800040101010101" pitchFamily="2" charset="-122"/>
                <a:sym typeface="+mn-ea"/>
              </a:rPr>
              <a:t>非正义战争</a:t>
            </a:r>
            <a:r>
              <a:rPr lang="zh-CN" altLang="en-US" sz="2790" b="1">
                <a:latin typeface="方正粗黑宋简体" panose="02000000000000000000" charset="-122"/>
                <a:ea typeface="方正粗黑宋简体" panose="02000000000000000000" charset="-122"/>
                <a:sym typeface="+mn-ea"/>
              </a:rPr>
              <a:t>。</a:t>
            </a:r>
            <a:endParaRPr lang="zh-CN" altLang="en-US" sz="2790" b="1">
              <a:latin typeface="方正粗黑宋简体" panose="02000000000000000000" charset="-122"/>
              <a:ea typeface="方正粗黑宋简体" panose="02000000000000000000" charset="-122"/>
              <a:cs typeface="微软雅黑" panose="020b0503020204020204" charset="-122"/>
              <a:sym typeface="+mn-ea"/>
            </a:endParaRPr>
          </a:p>
        </p:txBody>
      </p:sp>
      <p:grpSp>
        <p:nvGrpSpPr>
          <p:cNvPr id="2" name="组合 16">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F571B16A-4FF6-A096-BAA9-CDF03D190916}"/>
              </a:ext>
            </a:extLst>
          </p:cNvPr>
          <p:cNvGrpSpPr/>
          <p:nvPr>
            <p:custDataLst>
              <p:tags r:id="rId13"/>
            </p:custDataLst>
          </p:nvPr>
        </p:nvGrpSpPr>
        <p:grpSpPr>
          <a:xfrm>
            <a:off x="1805760" y="4497373"/>
            <a:ext cx="1717040" cy="1601985"/>
            <a:chOff x="1404" y="7756"/>
            <a:chExt cx="2704" cy="2718"/>
          </a:xfrm>
          <a:solidFill>
            <a:srgbClr val="0070C0"/>
          </a:solidFill>
        </p:grpSpPr>
        <p:sp>
          <p:nvSpPr>
            <p:cNvPr id="18" name="下箭头 11">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739AE0E6-9D5A-B414-07FC-E4A2C8781057}"/>
                </a:ext>
              </a:extLst>
            </p:cNvPr>
            <p:cNvSpPr/>
            <p:nvPr>
              <p:custDataLst>
                <p:tags r:id="rId14"/>
              </p:custDataLst>
            </p:nvPr>
          </p:nvSpPr>
          <p:spPr>
            <a:xfrm>
              <a:off x="2437" y="7756"/>
              <a:ext cx="319" cy="1253"/>
            </a:xfrm>
            <a:prstGeom prst="downArrow">
              <a:avLst/>
            </a:prstGeom>
            <a:grp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794"/>
            </a:p>
          </p:txBody>
        </p:sp>
        <p:sp>
          <p:nvSpPr>
            <p:cNvPr id="19" name="文本框 31">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63822723-C524-EA9A-E963-385576C18335}"/>
                </a:ext>
              </a:extLst>
            </p:cNvPr>
            <p:cNvSpPr txBox="1"/>
            <p:nvPr>
              <p:custDataLst>
                <p:tags r:id="rId15"/>
              </p:custDataLst>
            </p:nvPr>
          </p:nvSpPr>
          <p:spPr>
            <a:xfrm>
              <a:off x="1404" y="9069"/>
              <a:ext cx="2704" cy="1405"/>
            </a:xfrm>
            <a:prstGeom prst="rect">
              <a:avLst/>
            </a:prstGeom>
            <a:grpFill/>
            <a:ln>
              <a:solidFill>
                <a:schemeClr val="accent2">
                  <a:lumMod val="75000"/>
                </a:schemeClr>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392" b="1">
                  <a:solidFill>
                    <a:schemeClr val="bg1"/>
                  </a:solidFill>
                  <a:latin typeface="微软雅黑" panose="020b0503020204020204" charset="-122"/>
                  <a:ea typeface="微软雅黑"/>
                </a:rPr>
                <a:t>母项</a:t>
              </a:r>
              <a:endParaRPr lang="en-US" altLang="zh-CN" sz="2392" b="1">
                <a:solidFill>
                  <a:schemeClr val="bg1"/>
                </a:solidFill>
                <a:latin typeface="微软雅黑" panose="020b0503020204020204" charset="-122"/>
                <a:ea typeface="微软雅黑"/>
              </a:endParaRPr>
            </a:p>
            <a:p>
              <a:pPr algn="ctr"/>
              <a:r>
                <a:rPr lang="zh-CN" altLang="en-US" sz="2392" b="1">
                  <a:solidFill>
                    <a:schemeClr val="bg1"/>
                  </a:solidFill>
                  <a:latin typeface="微软雅黑" panose="020b0503020204020204" charset="-122"/>
                  <a:ea typeface="微软雅黑"/>
                </a:rPr>
                <a:t>（即属概念）</a:t>
              </a:r>
            </a:p>
          </p:txBody>
        </p:sp>
      </p:grpSp>
      <p:grpSp>
        <p:nvGrpSpPr>
          <p:cNvPr id="8" name="组合 19">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442DE36C-4586-2D45-BF92-3E85B437B747}"/>
              </a:ext>
            </a:extLst>
          </p:cNvPr>
          <p:cNvGrpSpPr/>
          <p:nvPr>
            <p:custDataLst>
              <p:tags r:id="rId16"/>
            </p:custDataLst>
          </p:nvPr>
        </p:nvGrpSpPr>
        <p:grpSpPr>
          <a:xfrm>
            <a:off x="5098870" y="4451807"/>
            <a:ext cx="1295400" cy="1175849"/>
            <a:chOff x="8249" y="6988"/>
            <a:chExt cx="2040" cy="1858"/>
          </a:xfrm>
        </p:grpSpPr>
        <p:sp>
          <p:nvSpPr>
            <p:cNvPr id="21" name="文本框 8">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09F3A27F-452B-EC48-CEC6-151645034712}"/>
                </a:ext>
              </a:extLst>
            </p:cNvPr>
            <p:cNvSpPr txBox="1"/>
            <p:nvPr>
              <p:custDataLst>
                <p:tags r:id="rId17"/>
              </p:custDataLst>
            </p:nvPr>
          </p:nvSpPr>
          <p:spPr>
            <a:xfrm>
              <a:off x="8589" y="8122"/>
              <a:ext cx="1330" cy="725"/>
            </a:xfrm>
            <a:prstGeom prst="rect">
              <a:avLst/>
            </a:prstGeom>
            <a:solidFill>
              <a:srgbClr val="0070C0"/>
            </a:solidFill>
            <a:ln>
              <a:solidFill>
                <a:schemeClr val="accent2">
                  <a:lumMod val="75000"/>
                </a:schemeClr>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392" b="1">
                  <a:solidFill>
                    <a:schemeClr val="bg1"/>
                  </a:solidFill>
                  <a:latin typeface="微软雅黑" panose="020b0503020204020204" charset="-122"/>
                  <a:ea typeface="微软雅黑"/>
                  <a:sym typeface="+mn-ea"/>
                </a:rPr>
                <a:t>子项</a:t>
              </a:r>
            </a:p>
          </p:txBody>
        </p:sp>
        <p:grpSp>
          <p:nvGrpSpPr>
            <p:cNvPr id="9" name="组合 21">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37A60766-7D67-D88C-7C7C-A4F884387198}"/>
                </a:ext>
              </a:extLst>
            </p:cNvPr>
            <p:cNvGrpSpPr/>
            <p:nvPr>
              <p:custDataLst>
                <p:tags r:id="rId18"/>
              </p:custDataLst>
            </p:nvPr>
          </p:nvGrpSpPr>
          <p:grpSpPr>
            <a:xfrm>
              <a:off x="8249" y="6988"/>
              <a:ext cx="2041" cy="1032"/>
              <a:chOff x="4347" y="8900"/>
              <a:chExt cx="1534" cy="969"/>
            </a:xfrm>
          </p:grpSpPr>
          <p:cxnSp>
            <p:nvCxnSpPr>
              <p:cNvPr id="23" name="直接箭头连接符 22">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90FEAC5A-6454-97D6-AFE5-0B498A2481A1}"/>
                  </a:ext>
                </a:extLst>
              </p:cNvPr>
              <p:cNvCxnSpPr/>
              <p:nvPr>
                <p:custDataLst>
                  <p:tags r:id="rId19"/>
                </p:custDataLst>
              </p:nvPr>
            </p:nvCxnSpPr>
            <p:spPr>
              <a:xfrm>
                <a:off x="4347" y="8900"/>
                <a:ext cx="510" cy="968"/>
              </a:xfrm>
              <a:prstGeom prst="straightConnector1">
                <a:avLst/>
              </a:prstGeom>
              <a:ln w="57150">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24" name="直接箭头连接符 23">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38130317-300A-EDAC-25FB-925412259DBA}"/>
                  </a:ext>
                </a:extLst>
              </p:cNvPr>
              <p:cNvCxnSpPr/>
              <p:nvPr>
                <p:custDataLst>
                  <p:tags r:id="rId20"/>
                </p:custDataLst>
              </p:nvPr>
            </p:nvCxnSpPr>
            <p:spPr>
              <a:xfrm flipH="1">
                <a:off x="5368" y="8937"/>
                <a:ext cx="513" cy="932"/>
              </a:xfrm>
              <a:prstGeom prst="straightConnector1">
                <a:avLst/>
              </a:prstGeom>
              <a:ln w="57150">
                <a:solidFill>
                  <a:srgbClr val="0070C0"/>
                </a:solidFill>
                <a:tailEnd type="arrow"/>
              </a:ln>
            </p:spPr>
            <p:style>
              <a:lnRef idx="1">
                <a:schemeClr val="accent1"/>
              </a:lnRef>
              <a:fillRef idx="0">
                <a:schemeClr val="accent1"/>
              </a:fillRef>
              <a:effectRef idx="0">
                <a:schemeClr val="accent1"/>
              </a:effectRef>
              <a:fontRef idx="minor">
                <a:schemeClr val="tx1"/>
              </a:fontRef>
            </p:style>
          </p:cxnSp>
        </p:grpSp>
      </p:grpSp>
      <p:sp>
        <p:nvSpPr>
          <p:cNvPr id="25" name="文本框 24">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DC1472D5-8894-A515-82B9-4F8EF816B61C}"/>
              </a:ext>
            </a:extLst>
          </p:cNvPr>
          <p:cNvSpPr txBox="1"/>
          <p:nvPr>
            <p:custDataLst>
              <p:tags r:id="rId21"/>
            </p:custDataLst>
          </p:nvPr>
        </p:nvSpPr>
        <p:spPr>
          <a:xfrm>
            <a:off x="130630" y="3175334"/>
            <a:ext cx="2533650" cy="53223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392" b="1">
                <a:solidFill>
                  <a:srgbClr val="C00000"/>
                </a:solidFill>
                <a:latin typeface="微软雅黑" panose="020b0503020204020204" charset="-122"/>
                <a:ea typeface="微软雅黑"/>
                <a:cs typeface="微软雅黑" panose="020b0503020204020204" charset="-122"/>
                <a:sym typeface="+mn-ea"/>
              </a:rPr>
              <a:t>（</a:t>
            </a:r>
            <a:r>
              <a:rPr lang="en-US" altLang="zh-CN" sz="2392" b="1">
                <a:solidFill>
                  <a:srgbClr val="C00000"/>
                </a:solidFill>
                <a:latin typeface="微软雅黑" panose="020b0503020204020204" charset="-122"/>
                <a:ea typeface="微软雅黑"/>
                <a:cs typeface="微软雅黑" panose="020b0503020204020204" charset="-122"/>
                <a:sym typeface="+mn-ea"/>
              </a:rPr>
              <a:t>3</a:t>
            </a:r>
            <a:r>
              <a:rPr lang="zh-CN" altLang="en-US" sz="2392" b="1">
                <a:solidFill>
                  <a:srgbClr val="C00000"/>
                </a:solidFill>
                <a:latin typeface="微软雅黑" panose="020b0503020204020204" charset="-122"/>
                <a:ea typeface="微软雅黑"/>
                <a:cs typeface="微软雅黑" panose="020b0503020204020204" charset="-122"/>
                <a:sym typeface="+mn-ea"/>
              </a:rPr>
              <a:t>）构成结构：</a:t>
            </a:r>
          </a:p>
        </p:txBody>
      </p:sp>
      <p:sp>
        <p:nvSpPr>
          <p:cNvPr id="27" name="文本框 26">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8069AC78-72EC-8E6E-FE86-094319021B61}"/>
              </a:ext>
            </a:extLst>
          </p:cNvPr>
          <p:cNvSpPr txBox="1"/>
          <p:nvPr>
            <p:custDataLst>
              <p:tags r:id="rId22"/>
            </p:custDataLst>
          </p:nvPr>
        </p:nvSpPr>
        <p:spPr>
          <a:xfrm>
            <a:off x="6250759" y="5169468"/>
            <a:ext cx="5320755" cy="42943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193" b="1">
                <a:solidFill>
                  <a:srgbClr val="C00000"/>
                </a:solidFill>
                <a:highlight>
                  <a:srgbClr val="FFFF00"/>
                </a:highlight>
                <a:latin typeface="华文新魏" panose="02010800040101010101" pitchFamily="2" charset="-122"/>
                <a:ea typeface="华文新魏" panose="02010800040101010101" pitchFamily="2" charset="-122"/>
                <a:sym typeface="+mn-ea"/>
              </a:rPr>
              <a:t>是对母项划分后所得到的</a:t>
            </a:r>
            <a:r>
              <a:rPr lang="zh-CN" altLang="en-US" sz="2193" b="1">
                <a:solidFill>
                  <a:srgbClr val="002060"/>
                </a:solidFill>
                <a:highlight>
                  <a:srgbClr val="FFFF00"/>
                </a:highlight>
                <a:latin typeface="微软雅黑" panose="020b0503020204020204" charset="-122"/>
                <a:ea typeface="微软雅黑"/>
                <a:sym typeface="+mn-ea"/>
              </a:rPr>
              <a:t>概念，为种概念</a:t>
            </a:r>
            <a:endParaRPr lang="zh-CN" altLang="en-US" sz="2193" b="1">
              <a:solidFill>
                <a:srgbClr val="C00000"/>
              </a:solidFill>
              <a:highlight>
                <a:srgbClr val="FFFF00"/>
              </a:highlight>
              <a:latin typeface="华文新魏" panose="02010800040101010101" pitchFamily="2" charset="-122"/>
              <a:ea typeface="华文新魏" panose="02010800040101010101" pitchFamily="2" charset="-122"/>
              <a:sym typeface="+mn-ea"/>
            </a:endParaRPr>
          </a:p>
        </p:txBody>
      </p:sp>
      <p:sp>
        <p:nvSpPr>
          <p:cNvPr id="28" name="文本框 27">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7AB9D374-FDFC-C5A8-DDED-5C280DB947BB}"/>
              </a:ext>
            </a:extLst>
          </p:cNvPr>
          <p:cNvSpPr txBox="1"/>
          <p:nvPr>
            <p:custDataLst>
              <p:tags r:id="rId23"/>
            </p:custDataLst>
          </p:nvPr>
        </p:nvSpPr>
        <p:spPr>
          <a:xfrm>
            <a:off x="293825" y="6232205"/>
            <a:ext cx="1438275" cy="458822"/>
          </a:xfrm>
          <a:prstGeom prst="rect">
            <a:avLst/>
          </a:prstGeom>
          <a:solidFill>
            <a:srgbClr val="0070C0"/>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392" b="1">
                <a:solidFill>
                  <a:schemeClr val="bg1"/>
                </a:solidFill>
                <a:latin typeface="微软雅黑" panose="020b0503020204020204" charset="-122"/>
                <a:ea typeface="微软雅黑"/>
                <a:sym typeface="+mn-ea"/>
              </a:rPr>
              <a:t>划分标准</a:t>
            </a:r>
          </a:p>
        </p:txBody>
      </p:sp>
      <p:sp>
        <p:nvSpPr>
          <p:cNvPr id="29" name="文本框 28">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38BB1119-6BB8-30E7-3E26-4F015A940A84}"/>
              </a:ext>
            </a:extLst>
          </p:cNvPr>
          <p:cNvSpPr txBox="1"/>
          <p:nvPr>
            <p:custDataLst>
              <p:tags r:id="rId24"/>
            </p:custDataLst>
          </p:nvPr>
        </p:nvSpPr>
        <p:spPr>
          <a:xfrm>
            <a:off x="1805760" y="6233471"/>
            <a:ext cx="3615690" cy="45882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392" b="1">
                <a:solidFill>
                  <a:srgbClr val="FF0000"/>
                </a:solidFill>
                <a:latin typeface="华文新魏" panose="02010800040101010101" pitchFamily="2" charset="-122"/>
                <a:ea typeface="华文新魏" panose="02010800040101010101" pitchFamily="2" charset="-122"/>
                <a:sym typeface="+mn-ea"/>
              </a:rPr>
              <a:t>是对母项进行</a:t>
            </a:r>
            <a:r>
              <a:rPr lang="zh-CN" altLang="en-US" sz="2392" b="1">
                <a:solidFill>
                  <a:srgbClr val="002060"/>
                </a:solidFill>
                <a:latin typeface="微软雅黑" panose="020b0503020204020204" charset="-122"/>
                <a:ea typeface="微软雅黑"/>
                <a:sym typeface="+mn-ea"/>
              </a:rPr>
              <a:t>划分的根据</a:t>
            </a:r>
          </a:p>
        </p:txBody>
      </p:sp>
      <p:sp>
        <p:nvSpPr>
          <p:cNvPr id="32" name="文本框 31">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D25BF300-6D81-11E6-568C-8F53021A9F61}"/>
              </a:ext>
            </a:extLst>
          </p:cNvPr>
          <p:cNvSpPr txBox="1"/>
          <p:nvPr>
            <p:custDataLst>
              <p:tags r:id="rId25"/>
            </p:custDataLst>
          </p:nvPr>
        </p:nvSpPr>
        <p:spPr>
          <a:xfrm>
            <a:off x="6124067" y="5860696"/>
            <a:ext cx="5090274" cy="828193"/>
          </a:xfrm>
          <a:prstGeom prst="rect">
            <a:avLst/>
          </a:prstGeom>
          <a:noFill/>
          <a:ln w="22225">
            <a:solidFill>
              <a:schemeClr val="accent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392" b="1"/>
              <a:t>此概念的划分，是</a:t>
            </a:r>
            <a:r>
              <a:rPr lang="zh-CN" altLang="en-US" sz="2392" b="1">
                <a:solidFill>
                  <a:srgbClr val="FF0000"/>
                </a:solidFill>
              </a:rPr>
              <a:t>依据“战争是否具有正义属性”这一标准</a:t>
            </a:r>
            <a:r>
              <a:rPr lang="zh-CN" altLang="en-US" sz="2392" b="1"/>
              <a:t>来划分的。</a:t>
            </a:r>
          </a:p>
        </p:txBody>
      </p:sp>
      <p:cxnSp>
        <p:nvCxnSpPr>
          <p:cNvPr id="33" name="直接箭头连接符 32">
            <a:extLst>
              <a:ext uri="{FF2B5EF4-FFF2-40B4-BE49-F238E27FC236}">
                <a16:creationId xmlns:a16="http://schemas.microsoft.com/office/drawing/2014/main" xmlns:p159="http://schemas.microsoft.com/office/powerpoint/2015/09/main" xmlns:p15="http://schemas.microsoft.com/office/powerpoint/2012/main" xmlns:p14="http://schemas.microsoft.com/office/powerpoint/2010/main" xmlns:mc="http://schemas.openxmlformats.org/markup-compatibility/2006" xmlns:a14="http://schemas.microsoft.com/office/drawing/2010/main" xmlns:wp="http://schemas.openxmlformats.org/drawingml/2006/wordprocessingDrawing" xmlns:w="http://schemas.openxmlformats.org/wordprocessingml/2006/main" xmlns:m="http://schemas.openxmlformats.org/officeDocument/2006/math" xmlns="" id="{11BAE8A0-B7D7-83E6-961B-6DB65874A246}"/>
              </a:ext>
            </a:extLst>
          </p:cNvPr>
          <p:cNvCxnSpPr/>
          <p:nvPr>
            <p:custDataLst>
              <p:tags r:id="rId26"/>
            </p:custDataLst>
          </p:nvPr>
        </p:nvCxnSpPr>
        <p:spPr>
          <a:xfrm>
            <a:off x="5314313" y="6453880"/>
            <a:ext cx="781689" cy="0"/>
          </a:xfrm>
          <a:prstGeom prst="straightConnector1">
            <a:avLst/>
          </a:prstGeom>
          <a:ln w="57150">
            <a:solidFill>
              <a:srgbClr val="0070C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08836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1" presetClass="entr" presetSubtype="0" dur="1"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2" presetClass="entr" presetSubtype="4" dur="500" fill="hold" grpId="0" nodeType="withEffect">
                                  <p:stCondLst>
                                    <p:cond delay="0"/>
                                  </p:stCondLst>
                                  <p:childTnLst>
                                    <p:set>
                                      <p:cBhvr>
                                        <p:cTn id="32" dur="1" fill="hold">
                                          <p:stCondLst>
                                            <p:cond delay="0"/>
                                          </p:stCondLst>
                                        </p:cTn>
                                        <p:tgtEl>
                                          <p:spTgt spid="13"/>
                                        </p:tgtEl>
                                        <p:attrNameLst>
                                          <p:attrName>style.visibility</p:attrName>
                                        </p:attrNameLst>
                                      </p:cBhvr>
                                      <p:to>
                                        <p:strVal val="visible"/>
                                      </p:to>
                                    </p:set>
                                    <p:anim calcmode="lin" valueType="num">
                                      <p:cBhvr additive="base">
                                        <p:cTn id="33" dur="500" fill="hold"/>
                                        <p:tgtEl>
                                          <p:spTgt spid="13"/>
                                        </p:tgtEl>
                                        <p:attrNameLst>
                                          <p:attrName>ppt_x</p:attrName>
                                        </p:attrNameLst>
                                      </p:cBhvr>
                                      <p:tavLst>
                                        <p:tav tm="0">
                                          <p:val>
                                            <p:strVal val="#ppt_x"/>
                                          </p:val>
                                        </p:tav>
                                        <p:tav tm="100000">
                                          <p:val>
                                            <p:strVal val="#ppt_x"/>
                                          </p:val>
                                        </p:tav>
                                      </p:tavLst>
                                    </p:anim>
                                    <p:anim calcmode="lin" valueType="num">
                                      <p:cBhvr additive="base">
                                        <p:cTn id="3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nodeType="afterGroup">
                            <p:stCondLst>
                              <p:cond delay="0"/>
                            </p:stCondLst>
                            <p:childTnLst>
                              <p:par>
                                <p:cTn id="37" presetID="2" presetClass="entr" presetSubtype="4" dur="50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anim calcmode="lin" valueType="num">
                                      <p:cBhvr additive="base">
                                        <p:cTn id="39" dur="500" fill="hold"/>
                                        <p:tgtEl>
                                          <p:spTgt spid="14"/>
                                        </p:tgtEl>
                                        <p:attrNameLst>
                                          <p:attrName>ppt_x</p:attrName>
                                        </p:attrNameLst>
                                      </p:cBhvr>
                                      <p:tavLst>
                                        <p:tav tm="0">
                                          <p:val>
                                            <p:strVal val="#ppt_x"/>
                                          </p:val>
                                        </p:tav>
                                        <p:tav tm="100000">
                                          <p:val>
                                            <p:strVal val="#ppt_x"/>
                                          </p:val>
                                        </p:tav>
                                      </p:tavLst>
                                    </p:anim>
                                    <p:anim calcmode="lin" valueType="num">
                                      <p:cBhvr additive="base">
                                        <p:cTn id="4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1" fill="hold" nodeType="clickPar">
                      <p:stCondLst>
                        <p:cond delay="indefinite"/>
                      </p:stCondLst>
                      <p:childTnLst>
                        <p:par>
                          <p:cTn id="42" fill="hold" nodeType="afterGroup">
                            <p:stCondLst>
                              <p:cond delay="0"/>
                            </p:stCondLst>
                            <p:childTnLst>
                              <p:par>
                                <p:cTn id="43" presetID="2" presetClass="entr" presetSubtype="4" dur="500" fill="hold" grpId="0" nodeType="clickEffect">
                                  <p:stCondLst>
                                    <p:cond delay="0"/>
                                  </p:stCondLst>
                                  <p:childTnLst>
                                    <p:set>
                                      <p:cBhvr>
                                        <p:cTn id="44" dur="1" fill="hold">
                                          <p:stCondLst>
                                            <p:cond delay="0"/>
                                          </p:stCondLst>
                                        </p:cTn>
                                        <p:tgtEl>
                                          <p:spTgt spid="25"/>
                                        </p:tgtEl>
                                        <p:attrNameLst>
                                          <p:attrName>style.visibility</p:attrName>
                                        </p:attrNameLst>
                                      </p:cBhvr>
                                      <p:to>
                                        <p:strVal val="visible"/>
                                      </p:to>
                                    </p:set>
                                    <p:anim calcmode="lin" valueType="num">
                                      <p:cBhvr additive="base">
                                        <p:cTn id="45" dur="500" fill="hold"/>
                                        <p:tgtEl>
                                          <p:spTgt spid="25"/>
                                        </p:tgtEl>
                                        <p:attrNameLst>
                                          <p:attrName>ppt_x</p:attrName>
                                        </p:attrNameLst>
                                      </p:cBhvr>
                                      <p:tavLst>
                                        <p:tav tm="0">
                                          <p:val>
                                            <p:strVal val="#ppt_x"/>
                                          </p:val>
                                        </p:tav>
                                        <p:tav tm="100000">
                                          <p:val>
                                            <p:strVal val="#ppt_x"/>
                                          </p:val>
                                        </p:tav>
                                      </p:tavLst>
                                    </p:anim>
                                    <p:anim calcmode="lin" valueType="num">
                                      <p:cBhvr additive="base">
                                        <p:cTn id="46"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47" fill="hold" nodeType="clickPar">
                      <p:stCondLst>
                        <p:cond delay="indefinite"/>
                      </p:stCondLst>
                      <p:childTnLst>
                        <p:par>
                          <p:cTn id="48" fill="hold" nodeType="afterGroup">
                            <p:stCondLst>
                              <p:cond delay="0"/>
                            </p:stCondLst>
                            <p:childTnLst>
                              <p:par>
                                <p:cTn id="49" presetID="2" presetClass="entr" presetSubtype="4" dur="50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anim calcmode="lin" valueType="num">
                                      <p:cBhvr additive="base">
                                        <p:cTn id="51" dur="500" fill="hold"/>
                                        <p:tgtEl>
                                          <p:spTgt spid="15"/>
                                        </p:tgtEl>
                                        <p:attrNameLst>
                                          <p:attrName>ppt_x</p:attrName>
                                        </p:attrNameLst>
                                      </p:cBhvr>
                                      <p:tavLst>
                                        <p:tav tm="0">
                                          <p:val>
                                            <p:strVal val="#ppt_x"/>
                                          </p:val>
                                        </p:tav>
                                        <p:tav tm="100000">
                                          <p:val>
                                            <p:strVal val="#ppt_x"/>
                                          </p:val>
                                        </p:tav>
                                      </p:tavLst>
                                    </p:anim>
                                    <p:anim calcmode="lin" valueType="num">
                                      <p:cBhvr additive="base">
                                        <p:cTn id="5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53" fill="hold" nodeType="clickPar">
                      <p:stCondLst>
                        <p:cond delay="indefinite"/>
                      </p:stCondLst>
                      <p:childTnLst>
                        <p:par>
                          <p:cTn id="54" fill="hold" nodeType="afterGroup">
                            <p:stCondLst>
                              <p:cond delay="0"/>
                            </p:stCondLst>
                            <p:childTnLst>
                              <p:par>
                                <p:cTn id="55" presetID="2" presetClass="entr" presetSubtype="4" dur="500" fill="hold" grpId="0" nodeType="clickEffect">
                                  <p:stCondLst>
                                    <p:cond delay="0"/>
                                  </p:stCondLst>
                                  <p:childTnLst>
                                    <p:set>
                                      <p:cBhvr>
                                        <p:cTn id="56" dur="1" fill="hold">
                                          <p:stCondLst>
                                            <p:cond delay="0"/>
                                          </p:stCondLst>
                                        </p:cTn>
                                        <p:tgtEl>
                                          <p:spTgt spid="16"/>
                                        </p:tgtEl>
                                        <p:attrNameLst>
                                          <p:attrName>style.visibility</p:attrName>
                                        </p:attrNameLst>
                                      </p:cBhvr>
                                      <p:to>
                                        <p:strVal val="visible"/>
                                      </p:to>
                                    </p:set>
                                    <p:anim calcmode="lin" valueType="num">
                                      <p:cBhvr additive="base">
                                        <p:cTn id="57" dur="500" fill="hold"/>
                                        <p:tgtEl>
                                          <p:spTgt spid="16"/>
                                        </p:tgtEl>
                                        <p:attrNameLst>
                                          <p:attrName>ppt_x</p:attrName>
                                        </p:attrNameLst>
                                      </p:cBhvr>
                                      <p:tavLst>
                                        <p:tav tm="0">
                                          <p:val>
                                            <p:strVal val="#ppt_x"/>
                                          </p:val>
                                        </p:tav>
                                        <p:tav tm="100000">
                                          <p:val>
                                            <p:strVal val="#ppt_x"/>
                                          </p:val>
                                        </p:tav>
                                      </p:tavLst>
                                    </p:anim>
                                    <p:anim calcmode="lin" valueType="num">
                                      <p:cBhvr additive="base">
                                        <p:cTn id="5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59" fill="hold" nodeType="clickPar">
                      <p:stCondLst>
                        <p:cond delay="indefinite"/>
                      </p:stCondLst>
                      <p:childTnLst>
                        <p:par>
                          <p:cTn id="60" fill="hold" nodeType="afterGroup">
                            <p:stCondLst>
                              <p:cond delay="0"/>
                            </p:stCondLst>
                            <p:childTnLst>
                              <p:par>
                                <p:cTn id="61" presetID="2" presetClass="entr" presetSubtype="4" dur="500" fill="hold" nodeType="clickEffect">
                                  <p:stCondLst>
                                    <p:cond delay="0"/>
                                  </p:stCondLst>
                                  <p:childTnLst>
                                    <p:set>
                                      <p:cBhvr>
                                        <p:cTn id="62" dur="1" fill="hold">
                                          <p:stCondLst>
                                            <p:cond delay="0"/>
                                          </p:stCondLst>
                                        </p:cTn>
                                        <p:tgtEl>
                                          <p:spTgt spid="2"/>
                                        </p:tgtEl>
                                        <p:attrNameLst>
                                          <p:attrName>style.visibility</p:attrName>
                                        </p:attrNameLst>
                                      </p:cBhvr>
                                      <p:to>
                                        <p:strVal val="visible"/>
                                      </p:to>
                                    </p:set>
                                    <p:anim calcmode="lin" valueType="num">
                                      <p:cBhvr additive="base">
                                        <p:cTn id="63" dur="500" fill="hold"/>
                                        <p:tgtEl>
                                          <p:spTgt spid="2"/>
                                        </p:tgtEl>
                                        <p:attrNameLst>
                                          <p:attrName>ppt_x</p:attrName>
                                        </p:attrNameLst>
                                      </p:cBhvr>
                                      <p:tavLst>
                                        <p:tav tm="0">
                                          <p:val>
                                            <p:strVal val="#ppt_x"/>
                                          </p:val>
                                        </p:tav>
                                        <p:tav tm="100000">
                                          <p:val>
                                            <p:strVal val="#ppt_x"/>
                                          </p:val>
                                        </p:tav>
                                      </p:tavLst>
                                    </p:anim>
                                    <p:anim calcmode="lin" valueType="num">
                                      <p:cBhvr additive="base">
                                        <p:cTn id="6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65" fill="hold" nodeType="clickPar">
                      <p:stCondLst>
                        <p:cond delay="indefinite"/>
                      </p:stCondLst>
                      <p:childTnLst>
                        <p:par>
                          <p:cTn id="66" fill="hold" nodeType="afterGroup">
                            <p:stCondLst>
                              <p:cond delay="0"/>
                            </p:stCondLst>
                            <p:childTnLst>
                              <p:par>
                                <p:cTn id="67" presetID="2" presetClass="entr" presetSubtype="4" dur="500" fill="hold" nodeType="clickEffect">
                                  <p:stCondLst>
                                    <p:cond delay="0"/>
                                  </p:stCondLst>
                                  <p:childTnLst>
                                    <p:set>
                                      <p:cBhvr>
                                        <p:cTn id="68" dur="1" fill="hold">
                                          <p:stCondLst>
                                            <p:cond delay="0"/>
                                          </p:stCondLst>
                                        </p:cTn>
                                        <p:tgtEl>
                                          <p:spTgt spid="8"/>
                                        </p:tgtEl>
                                        <p:attrNameLst>
                                          <p:attrName>style.visibility</p:attrName>
                                        </p:attrNameLst>
                                      </p:cBhvr>
                                      <p:to>
                                        <p:strVal val="visible"/>
                                      </p:to>
                                    </p:set>
                                    <p:anim calcmode="lin" valueType="num">
                                      <p:cBhvr additive="base">
                                        <p:cTn id="69" dur="500" fill="hold"/>
                                        <p:tgtEl>
                                          <p:spTgt spid="8"/>
                                        </p:tgtEl>
                                        <p:attrNameLst>
                                          <p:attrName>ppt_x</p:attrName>
                                        </p:attrNameLst>
                                      </p:cBhvr>
                                      <p:tavLst>
                                        <p:tav tm="0">
                                          <p:val>
                                            <p:strVal val="#ppt_x"/>
                                          </p:val>
                                        </p:tav>
                                        <p:tav tm="100000">
                                          <p:val>
                                            <p:strVal val="#ppt_x"/>
                                          </p:val>
                                        </p:tav>
                                      </p:tavLst>
                                    </p:anim>
                                    <p:anim calcmode="lin" valueType="num">
                                      <p:cBhvr additive="base">
                                        <p:cTn id="7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71" fill="hold" nodeType="clickPar">
                      <p:stCondLst>
                        <p:cond delay="indefinite"/>
                      </p:stCondLst>
                      <p:childTnLst>
                        <p:par>
                          <p:cTn id="72" fill="hold" nodeType="afterGroup">
                            <p:stCondLst>
                              <p:cond delay="0"/>
                            </p:stCondLst>
                            <p:childTnLst>
                              <p:par>
                                <p:cTn id="73" presetID="2" presetClass="entr" presetSubtype="4" dur="500" fill="hold" grpId="0" nodeType="clickEffect">
                                  <p:stCondLst>
                                    <p:cond delay="0"/>
                                  </p:stCondLst>
                                  <p:childTnLst>
                                    <p:set>
                                      <p:cBhvr>
                                        <p:cTn id="74" dur="1" fill="hold">
                                          <p:stCondLst>
                                            <p:cond delay="0"/>
                                          </p:stCondLst>
                                        </p:cTn>
                                        <p:tgtEl>
                                          <p:spTgt spid="27"/>
                                        </p:tgtEl>
                                        <p:attrNameLst>
                                          <p:attrName>style.visibility</p:attrName>
                                        </p:attrNameLst>
                                      </p:cBhvr>
                                      <p:to>
                                        <p:strVal val="visible"/>
                                      </p:to>
                                    </p:set>
                                    <p:anim calcmode="lin" valueType="num">
                                      <p:cBhvr additive="base">
                                        <p:cTn id="75" dur="500" fill="hold"/>
                                        <p:tgtEl>
                                          <p:spTgt spid="27"/>
                                        </p:tgtEl>
                                        <p:attrNameLst>
                                          <p:attrName>ppt_x</p:attrName>
                                        </p:attrNameLst>
                                      </p:cBhvr>
                                      <p:tavLst>
                                        <p:tav tm="0">
                                          <p:val>
                                            <p:strVal val="#ppt_x"/>
                                          </p:val>
                                        </p:tav>
                                        <p:tav tm="100000">
                                          <p:val>
                                            <p:strVal val="#ppt_x"/>
                                          </p:val>
                                        </p:tav>
                                      </p:tavLst>
                                    </p:anim>
                                    <p:anim calcmode="lin" valueType="num">
                                      <p:cBhvr additive="base">
                                        <p:cTn id="76"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77" fill="hold" nodeType="clickPar">
                      <p:stCondLst>
                        <p:cond delay="indefinite"/>
                      </p:stCondLst>
                      <p:childTnLst>
                        <p:par>
                          <p:cTn id="78" fill="hold" nodeType="afterGroup">
                            <p:stCondLst>
                              <p:cond delay="0"/>
                            </p:stCondLst>
                            <p:childTnLst>
                              <p:par>
                                <p:cTn id="79" presetID="2" presetClass="entr" presetSubtype="4" dur="500" fill="hold" grpId="0" nodeType="clickEffect">
                                  <p:stCondLst>
                                    <p:cond delay="0"/>
                                  </p:stCondLst>
                                  <p:childTnLst>
                                    <p:set>
                                      <p:cBhvr>
                                        <p:cTn id="80" dur="1" fill="hold">
                                          <p:stCondLst>
                                            <p:cond delay="0"/>
                                          </p:stCondLst>
                                        </p:cTn>
                                        <p:tgtEl>
                                          <p:spTgt spid="28"/>
                                        </p:tgtEl>
                                        <p:attrNameLst>
                                          <p:attrName>style.visibility</p:attrName>
                                        </p:attrNameLst>
                                      </p:cBhvr>
                                      <p:to>
                                        <p:strVal val="visible"/>
                                      </p:to>
                                    </p:set>
                                    <p:anim calcmode="lin" valueType="num">
                                      <p:cBhvr additive="base">
                                        <p:cTn id="81" dur="500" fill="hold"/>
                                        <p:tgtEl>
                                          <p:spTgt spid="28"/>
                                        </p:tgtEl>
                                        <p:attrNameLst>
                                          <p:attrName>ppt_x</p:attrName>
                                        </p:attrNameLst>
                                      </p:cBhvr>
                                      <p:tavLst>
                                        <p:tav tm="0">
                                          <p:val>
                                            <p:strVal val="#ppt_x"/>
                                          </p:val>
                                        </p:tav>
                                        <p:tav tm="100000">
                                          <p:val>
                                            <p:strVal val="#ppt_x"/>
                                          </p:val>
                                        </p:tav>
                                      </p:tavLst>
                                    </p:anim>
                                    <p:anim calcmode="lin" valueType="num">
                                      <p:cBhvr additive="base">
                                        <p:cTn id="82"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83" fill="hold" nodeType="clickPar">
                      <p:stCondLst>
                        <p:cond delay="indefinite"/>
                      </p:stCondLst>
                      <p:childTnLst>
                        <p:par>
                          <p:cTn id="84" fill="hold" nodeType="afterGroup">
                            <p:stCondLst>
                              <p:cond delay="0"/>
                            </p:stCondLst>
                            <p:childTnLst>
                              <p:par>
                                <p:cTn id="85" presetID="2" presetClass="entr" presetSubtype="4" dur="500" fill="hold" grpId="0" nodeType="clickEffect">
                                  <p:stCondLst>
                                    <p:cond delay="0"/>
                                  </p:stCondLst>
                                  <p:childTnLst>
                                    <p:set>
                                      <p:cBhvr>
                                        <p:cTn id="86" dur="1" fill="hold">
                                          <p:stCondLst>
                                            <p:cond delay="0"/>
                                          </p:stCondLst>
                                        </p:cTn>
                                        <p:tgtEl>
                                          <p:spTgt spid="29"/>
                                        </p:tgtEl>
                                        <p:attrNameLst>
                                          <p:attrName>style.visibility</p:attrName>
                                        </p:attrNameLst>
                                      </p:cBhvr>
                                      <p:to>
                                        <p:strVal val="visible"/>
                                      </p:to>
                                    </p:set>
                                    <p:anim calcmode="lin" valueType="num">
                                      <p:cBhvr additive="base">
                                        <p:cTn id="87" dur="500" fill="hold"/>
                                        <p:tgtEl>
                                          <p:spTgt spid="29"/>
                                        </p:tgtEl>
                                        <p:attrNameLst>
                                          <p:attrName>ppt_x</p:attrName>
                                        </p:attrNameLst>
                                      </p:cBhvr>
                                      <p:tavLst>
                                        <p:tav tm="0">
                                          <p:val>
                                            <p:strVal val="#ppt_x"/>
                                          </p:val>
                                        </p:tav>
                                        <p:tav tm="100000">
                                          <p:val>
                                            <p:strVal val="#ppt_x"/>
                                          </p:val>
                                        </p:tav>
                                      </p:tavLst>
                                    </p:anim>
                                    <p:anim calcmode="lin" valueType="num">
                                      <p:cBhvr additive="base">
                                        <p:cTn id="8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89" fill="hold" nodeType="clickPar">
                      <p:stCondLst>
                        <p:cond delay="indefinite"/>
                      </p:stCondLst>
                      <p:childTnLst>
                        <p:par>
                          <p:cTn id="90" fill="hold" nodeType="afterGroup">
                            <p:stCondLst>
                              <p:cond delay="0"/>
                            </p:stCondLst>
                            <p:childTnLst>
                              <p:par>
                                <p:cTn id="91" presetID="1" presetClass="entr" presetSubtype="0" dur="1" fill="hold" grpId="0" nodeType="clickEffect">
                                  <p:stCondLst>
                                    <p:cond delay="0"/>
                                  </p:stCondLst>
                                  <p:childTnLst>
                                    <p:set>
                                      <p:cBhvr>
                                        <p:cTn id="92" dur="1" fill="hold">
                                          <p:stCondLst>
                                            <p:cond delay="0"/>
                                          </p:stCondLst>
                                        </p:cTn>
                                        <p:tgtEl>
                                          <p:spTgt spid="32"/>
                                        </p:tgtEl>
                                        <p:attrNameLst>
                                          <p:attrName>style.visibility</p:attrName>
                                        </p:attrNameLst>
                                      </p:cBhvr>
                                      <p:to>
                                        <p:strVal val="visible"/>
                                      </p:to>
                                    </p:set>
                                  </p:childTnLst>
                                </p:cTn>
                              </p:par>
                              <p:par>
                                <p:cTn id="93" presetID="1" presetClass="entr" presetSubtype="0" dur="1" fill="hold" nodeType="withEffect">
                                  <p:stCondLst>
                                    <p:cond delay="0"/>
                                  </p:stCondLst>
                                  <p:childTnLst>
                                    <p:set>
                                      <p:cBhvr>
                                        <p:cTn id="94"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11" grpId="0"/>
      <p:bldP spid="13" grpId="0"/>
      <p:bldP spid="14" grpId="0"/>
      <p:bldP spid="15" grpId="0"/>
      <p:bldP spid="16" grpId="0"/>
      <p:bldP spid="25" grpId="0"/>
      <p:bldP spid="27" grpId="0"/>
      <p:bldP spid="28" grpId="0"/>
      <p:bldP spid="29" grpId="0"/>
      <p:bldP spid="32"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https://d.book118.com/828004016051006046</a:t>
            </a:r>
          </a:p>
        </p:txBody>
      </p:sp>
    </p:spTree>
  </p:cSld>
  <p:clrMapOvr>
    <a:masterClrMapping/>
  </p:clrMapOvr>
  <p:transition/>
  <p:timing/>
</p:sld>
</file>

<file path=ppt/tags/tag1.xml><?xml version="1.0" encoding="utf-8"?>
<p:tagLst xmlns:p="http://schemas.openxmlformats.org/presentationml/2006/main">
  <p:tag name="AS_UNIQUEID" val="12570"/>
</p:tagLst>
</file>

<file path=ppt/tags/tag2.xml><?xml version="1.0" encoding="utf-8"?>
<p:tagLst xmlns:p="http://schemas.openxmlformats.org/presentationml/2006/main">
  <p:tag name="AS_UNIQUEID" val="12571"/>
</p:tagLst>
</file>

<file path=ppt/tags/tag3.xml><?xml version="1.0" encoding="utf-8"?>
<p:tagLst xmlns:p="http://schemas.openxmlformats.org/presentationml/2006/main">
  <p:tag name="AS_UNIQUEID" val="12572"/>
</p:tagLst>
</file>

<file path=ppt/tags/tag4.xml><?xml version="1.0" encoding="utf-8"?>
<p:tagLst xmlns:p="http://schemas.openxmlformats.org/presentationml/2006/main">
  <p:tag name="AS_UNIQUEID" val="12573"/>
</p:tagLst>
</file>

<file path=ppt/tags/tag5.xml><?xml version="1.0" encoding="utf-8"?>
<p:tagLst xmlns:p="http://schemas.openxmlformats.org/presentationml/2006/main">
  <p:tag name="AS_UNIQUEID" val="12574"/>
</p:tagLst>
</file>

<file path=ppt/tags/tag6.xml><?xml version="1.0" encoding="utf-8"?>
<p:tagLst xmlns:p="http://schemas.openxmlformats.org/presentationml/2006/main">
  <p:tag name="AS_UNIQUEID" val="12575"/>
</p:tagLst>
</file>

<file path=ppt/tags/tag7.xml><?xml version="1.0" encoding="utf-8"?>
<p:tagLst xmlns:p="http://schemas.openxmlformats.org/presentationml/2006/main">
  <p:tag name="AS_UNIQUEID" val="12576"/>
</p:tagLst>
</file>

<file path=ppt/tags/tag8.xml><?xml version="1.0" encoding="utf-8"?>
<p:tagLst xmlns:p="http://schemas.openxmlformats.org/presentationml/2006/main">
  <p:tag name="AS_UNIQUEID" val="12577"/>
</p:tagLst>
</file>

<file path=ppt/tags/tag9.xml><?xml version="1.0" encoding="utf-8"?>
<p:tagLst xmlns:p="http://schemas.openxmlformats.org/presentationml/2006/main">
  <p:tag name="AS_UNIQUEID" val="12578"/>
</p:tagLst>
</file>

<file path=ppt/tags/tag10.xml><?xml version="1.0" encoding="utf-8"?>
<p:tagLst xmlns:p="http://schemas.openxmlformats.org/presentationml/2006/main">
  <p:tag name="AS_UNIQUEID" val="12579"/>
</p:tagLst>
</file>

<file path=ppt/tags/tag11.xml><?xml version="1.0" encoding="utf-8"?>
<p:tagLst xmlns:p="http://schemas.openxmlformats.org/presentationml/2006/main">
  <p:tag name="AS_UNIQUEID" val="12580"/>
</p:tagLst>
</file>

<file path=ppt/tags/tag12.xml><?xml version="1.0" encoding="utf-8"?>
<p:tagLst xmlns:p="http://schemas.openxmlformats.org/presentationml/2006/main">
  <p:tag name="AS_UNIQUEID" val="12581"/>
</p:tagLst>
</file>

<file path=ppt/tags/tag13.xml><?xml version="1.0" encoding="utf-8"?>
<p:tagLst xmlns:p="http://schemas.openxmlformats.org/presentationml/2006/main">
  <p:tag name="AS_UNIQUEID" val="12582"/>
</p:tagLst>
</file>

<file path=ppt/tags/tag14.xml><?xml version="1.0" encoding="utf-8"?>
<p:tagLst xmlns:p="http://schemas.openxmlformats.org/presentationml/2006/main">
  <p:tag name="AS_UNIQUEID" val="12583"/>
</p:tagLst>
</file>

<file path=ppt/tags/tag15.xml><?xml version="1.0" encoding="utf-8"?>
<p:tagLst xmlns:p="http://schemas.openxmlformats.org/presentationml/2006/main">
  <p:tag name="AS_UNIQUEID" val="12584"/>
</p:tagLst>
</file>

<file path=ppt/tags/tag16.xml><?xml version="1.0" encoding="utf-8"?>
<p:tagLst xmlns:p="http://schemas.openxmlformats.org/presentationml/2006/main">
  <p:tag name="AS_UNIQUEID" val="12585"/>
</p:tagLst>
</file>

<file path=ppt/tags/tag17.xml><?xml version="1.0" encoding="utf-8"?>
<p:tagLst xmlns:p="http://schemas.openxmlformats.org/presentationml/2006/main">
  <p:tag name="AS_UNIQUEID" val="12586"/>
</p:tagLst>
</file>

<file path=ppt/tags/tag18.xml><?xml version="1.0" encoding="utf-8"?>
<p:tagLst xmlns:p="http://schemas.openxmlformats.org/presentationml/2006/main">
  <p:tag name="AS_UNIQUEID" val="12587"/>
</p:tagLst>
</file>

<file path=ppt/tags/tag19.xml><?xml version="1.0" encoding="utf-8"?>
<p:tagLst xmlns:p="http://schemas.openxmlformats.org/presentationml/2006/main">
  <p:tag name="AS_UNIQUEID" val="12588"/>
</p:tagLst>
</file>

<file path=ppt/tags/tag20.xml><?xml version="1.0" encoding="utf-8"?>
<p:tagLst xmlns:p="http://schemas.openxmlformats.org/presentationml/2006/main">
  <p:tag name="AS_UNIQUEID" val="12589"/>
</p:tagLst>
</file>

<file path=ppt/tags/tag21.xml><?xml version="1.0" encoding="utf-8"?>
<p:tagLst xmlns:p="http://schemas.openxmlformats.org/presentationml/2006/main">
  <p:tag name="AS_UNIQUEID" val="12590"/>
</p:tagLst>
</file>

<file path=ppt/tags/tag22.xml><?xml version="1.0" encoding="utf-8"?>
<p:tagLst xmlns:p="http://schemas.openxmlformats.org/presentationml/2006/main">
  <p:tag name="AS_UNIQUEID" val="12591"/>
</p:tagLst>
</file>

<file path=ppt/tags/tag23.xml><?xml version="1.0" encoding="utf-8"?>
<p:tagLst xmlns:p="http://schemas.openxmlformats.org/presentationml/2006/main">
  <p:tag name="AS_UNIQUEID" val="12592"/>
</p:tagLst>
</file>

<file path=ppt/tags/tag24.xml><?xml version="1.0" encoding="utf-8"?>
<p:tagLst xmlns:p="http://schemas.openxmlformats.org/presentationml/2006/main">
  <p:tag name="AS_UNIQUEID" val="12593"/>
</p:tagLst>
</file>

<file path=ppt/tags/tag25.xml><?xml version="1.0" encoding="utf-8"?>
<p:tagLst xmlns:p="http://schemas.openxmlformats.org/presentationml/2006/main">
  <p:tag name="AS_UNIQUEID" val="12594"/>
</p:tagLst>
</file>

<file path=ppt/tags/tag26.xml><?xml version="1.0" encoding="utf-8"?>
<p:tagLst xmlns:p="http://schemas.openxmlformats.org/presentationml/2006/main">
  <p:tag name="AS_UNIQUEID" val="12595"/>
</p:tagLst>
</file>

<file path=ppt/tags/tag27.xml><?xml version="1.0" encoding="utf-8"?>
<p:tagLst xmlns:p="http://schemas.openxmlformats.org/presentationml/2006/main">
  <p:tag name="AS_UNIQUEID" val="12596"/>
</p:tagLst>
</file>

<file path=ppt/tags/tag28.xml><?xml version="1.0" encoding="utf-8"?>
<p:tagLst xmlns:p="http://schemas.openxmlformats.org/presentationml/2006/main">
  <p:tag name="AS_UNIQUEID" val="12597"/>
</p:tagLst>
</file>

<file path=ppt/tags/tag29.xml><?xml version="1.0" encoding="utf-8"?>
<p:tagLst xmlns:p="http://schemas.openxmlformats.org/presentationml/2006/main">
  <p:tag name="AS_UNIQUEID" val="12598"/>
</p:tagLst>
</file>

<file path=ppt/tags/tag30.xml><?xml version="1.0" encoding="utf-8"?>
<p:tagLst xmlns:p="http://schemas.openxmlformats.org/presentationml/2006/main">
  <p:tag name="AS_UNIQUEID" val="12599"/>
</p:tagLst>
</file>

<file path=ppt/tags/tag31.xml><?xml version="1.0" encoding="utf-8"?>
<p:tagLst xmlns:p="http://schemas.openxmlformats.org/presentationml/2006/main">
  <p:tag name="AS_UNIQUEID" val="12600"/>
</p:tagLst>
</file>

<file path=ppt/tags/tag32.xml><?xml version="1.0" encoding="utf-8"?>
<p:tagLst xmlns:p="http://schemas.openxmlformats.org/presentationml/2006/main">
  <p:tag name="AS_UNIQUEID" val="12601"/>
</p:tagLst>
</file>

<file path=ppt/tags/tag33.xml><?xml version="1.0" encoding="utf-8"?>
<p:tagLst xmlns:p="http://schemas.openxmlformats.org/presentationml/2006/main">
  <p:tag name="AS_UNIQUEID" val="12602"/>
</p:tagLst>
</file>

<file path=ppt/tags/tag34.xml><?xml version="1.0" encoding="utf-8"?>
<p:tagLst xmlns:p="http://schemas.openxmlformats.org/presentationml/2006/main">
  <p:tag name="AS_UNIQUEID" val="12603"/>
</p:tagLst>
</file>

<file path=ppt/tags/tag35.xml><?xml version="1.0" encoding="utf-8"?>
<p:tagLst xmlns:p="http://schemas.openxmlformats.org/presentationml/2006/main">
  <p:tag name="AS_UNIQUEID" val="12604"/>
</p:tagLst>
</file>

<file path=ppt/tags/tag36.xml><?xml version="1.0" encoding="utf-8"?>
<p:tagLst xmlns:p="http://schemas.openxmlformats.org/presentationml/2006/main">
  <p:tag name="AS_UNIQUEID" val="12605"/>
</p:tagLst>
</file>

<file path=ppt/tags/tag37.xml><?xml version="1.0" encoding="utf-8"?>
<p:tagLst xmlns:p="http://schemas.openxmlformats.org/presentationml/2006/main">
  <p:tag name="AS_UNIQUEID" val="12606"/>
</p:tagLst>
</file>

<file path=ppt/tags/tag38.xml><?xml version="1.0" encoding="utf-8"?>
<p:tagLst xmlns:p="http://schemas.openxmlformats.org/presentationml/2006/main">
  <p:tag name="AS_UNIQUEID" val="12607"/>
</p:tagLst>
</file>

<file path=ppt/tags/tag39.xml><?xml version="1.0" encoding="utf-8"?>
<p:tagLst xmlns:p="http://schemas.openxmlformats.org/presentationml/2006/main">
  <p:tag name="AS_UNIQUEID" val="12608"/>
</p:tagLst>
</file>

<file path=ppt/tags/tag40.xml><?xml version="1.0" encoding="utf-8"?>
<p:tagLst xmlns:p="http://schemas.openxmlformats.org/presentationml/2006/main">
  <p:tag name="AS_UNIQUEID" val="12609"/>
</p:tagLst>
</file>

<file path=ppt/tags/tag41.xml><?xml version="1.0" encoding="utf-8"?>
<p:tagLst xmlns:p="http://schemas.openxmlformats.org/presentationml/2006/main">
  <p:tag name="AS_UNIQUEID" val="12610"/>
</p:tagLst>
</file>

<file path=ppt/tags/tag42.xml><?xml version="1.0" encoding="utf-8"?>
<p:tagLst xmlns:p="http://schemas.openxmlformats.org/presentationml/2006/main">
  <p:tag name="AS_UNIQUEID" val="12611"/>
</p:tagLst>
</file>

<file path=ppt/tags/tag43.xml><?xml version="1.0" encoding="utf-8"?>
<p:tagLst xmlns:p="http://schemas.openxmlformats.org/presentationml/2006/main">
  <p:tag name="AS_UNIQUEID" val="12612"/>
</p:tagLst>
</file>

<file path=ppt/tags/tag44.xml><?xml version="1.0" encoding="utf-8"?>
<p:tagLst xmlns:p="http://schemas.openxmlformats.org/presentationml/2006/main">
  <p:tag name="AS_UNIQUEID" val="12613"/>
</p:tagLst>
</file>

<file path=ppt/tags/tag45.xml><?xml version="1.0" encoding="utf-8"?>
<p:tagLst xmlns:p="http://schemas.openxmlformats.org/presentationml/2006/main">
  <p:tag name="AS_UNIQUEID" val="12614"/>
</p:tagLst>
</file>

<file path=ppt/tags/tag46.xml><?xml version="1.0" encoding="utf-8"?>
<p:tagLst xmlns:p="http://schemas.openxmlformats.org/presentationml/2006/main">
  <p:tag name="AS_UNIQUEID" val="12615"/>
</p:tagLst>
</file>

<file path=ppt/tags/tag47.xml><?xml version="1.0" encoding="utf-8"?>
<p:tagLst xmlns:p="http://schemas.openxmlformats.org/presentationml/2006/main">
  <p:tag name="AS_UNIQUEID" val="12616"/>
</p:tagLst>
</file>

<file path=ppt/tags/tag48.xml><?xml version="1.0" encoding="utf-8"?>
<p:tagLst xmlns:p="http://schemas.openxmlformats.org/presentationml/2006/main">
  <p:tag name="AS_UNIQUEID" val="12617"/>
</p:tagLst>
</file>

<file path=ppt/tags/tag49.xml><?xml version="1.0" encoding="utf-8"?>
<p:tagLst xmlns:p="http://schemas.openxmlformats.org/presentationml/2006/main">
  <p:tag name="AS_UNIQUEID" val="12618"/>
</p:tagLst>
</file>

<file path=ppt/tags/tag50.xml><?xml version="1.0" encoding="utf-8"?>
<p:tagLst xmlns:p="http://schemas.openxmlformats.org/presentationml/2006/main">
  <p:tag name="AS_UNIQUEID" val="12619"/>
</p:tagLst>
</file>

<file path=ppt/tags/tag51.xml><?xml version="1.0" encoding="utf-8"?>
<p:tagLst xmlns:p="http://schemas.openxmlformats.org/presentationml/2006/main">
  <p:tag name="AS_UNIQUEID" val="12620"/>
</p:tagLst>
</file>

<file path=ppt/tags/tag52.xml><?xml version="1.0" encoding="utf-8"?>
<p:tagLst xmlns:p="http://schemas.openxmlformats.org/presentationml/2006/main">
  <p:tag name="AS_UNIQUEID" val="12621"/>
</p:tagLst>
</file>

<file path=ppt/tags/tag53.xml><?xml version="1.0" encoding="utf-8"?>
<p:tagLst xmlns:p="http://schemas.openxmlformats.org/presentationml/2006/main">
  <p:tag name="AS_UNIQUEID" val="12622"/>
</p:tagLst>
</file>

<file path=ppt/tags/tag54.xml><?xml version="1.0" encoding="utf-8"?>
<p:tagLst xmlns:p="http://schemas.openxmlformats.org/presentationml/2006/main">
  <p:tag name="AS_UNIQUEID" val="12623"/>
</p:tagLst>
</file>

<file path=ppt/tags/tag55.xml><?xml version="1.0" encoding="utf-8"?>
<p:tagLst xmlns:p="http://schemas.openxmlformats.org/presentationml/2006/main">
  <p:tag name="AS_UNIQUEID" val="12624"/>
</p:tagLst>
</file>

<file path=ppt/tags/tag56.xml><?xml version="1.0" encoding="utf-8"?>
<p:tagLst xmlns:p="http://schemas.openxmlformats.org/presentationml/2006/main">
  <p:tag name="AS_UNIQUEID" val="12625"/>
</p:tagLst>
</file>

<file path=ppt/tags/tag57.xml><?xml version="1.0" encoding="utf-8"?>
<p:tagLst xmlns:p="http://schemas.openxmlformats.org/presentationml/2006/main">
  <p:tag name="AS_UNIQUEID" val="12626"/>
</p:tagLst>
</file>

<file path=ppt/tags/tag58.xml><?xml version="1.0" encoding="utf-8"?>
<p:tagLst xmlns:p="http://schemas.openxmlformats.org/presentationml/2006/main">
  <p:tag name="AS_UNIQUEID" val="12627"/>
</p:tagLst>
</file>

<file path=ppt/tags/tag59.xml><?xml version="1.0" encoding="utf-8"?>
<p:tagLst xmlns:p="http://schemas.openxmlformats.org/presentationml/2006/main">
  <p:tag name="AS_UNIQUEID" val="12628"/>
</p:tagLst>
</file>

<file path=ppt/tags/tag60.xml><?xml version="1.0" encoding="utf-8"?>
<p:tagLst xmlns:p="http://schemas.openxmlformats.org/presentationml/2006/main">
  <p:tag name="AS_UNIQUEID" val="12629"/>
</p:tagLst>
</file>

<file path=ppt/tags/tag61.xml><?xml version="1.0" encoding="utf-8"?>
<p:tagLst xmlns:p="http://schemas.openxmlformats.org/presentationml/2006/main">
  <p:tag name="AS_UNIQUEID" val="12630"/>
</p:tagLst>
</file>

<file path=ppt/tags/tag62.xml><?xml version="1.0" encoding="utf-8"?>
<p:tagLst xmlns:p="http://schemas.openxmlformats.org/presentationml/2006/main">
  <p:tag name="AS_UNIQUEID" val="12631"/>
</p:tagLst>
</file>

<file path=ppt/tags/tag63.xml><?xml version="1.0" encoding="utf-8"?>
<p:tagLst xmlns:p="http://schemas.openxmlformats.org/presentationml/2006/main">
  <p:tag name="AS_UNIQUEID" val="12632"/>
</p:tagLst>
</file>

<file path=ppt/tags/tag64.xml><?xml version="1.0" encoding="utf-8"?>
<p:tagLst xmlns:p="http://schemas.openxmlformats.org/presentationml/2006/main">
  <p:tag name="AS_UNIQUEID" val="12633"/>
</p:tagLst>
</file>

<file path=ppt/tags/tag65.xml><?xml version="1.0" encoding="utf-8"?>
<p:tagLst xmlns:p="http://schemas.openxmlformats.org/presentationml/2006/main">
  <p:tag name="AS_UNIQUEID" val="12634"/>
</p:tagLst>
</file>

<file path=ppt/tags/tag66.xml><?xml version="1.0" encoding="utf-8"?>
<p:tagLst xmlns:p="http://schemas.openxmlformats.org/presentationml/2006/main">
  <p:tag name="AS_UNIQUEID" val="12635"/>
</p:tagLst>
</file>

<file path=ppt/tags/tag67.xml><?xml version="1.0" encoding="utf-8"?>
<p:tagLst xmlns:p="http://schemas.openxmlformats.org/presentationml/2006/main">
  <p:tag name="AS_UNIQUEID" val="12636"/>
</p:tagLst>
</file>

<file path=ppt/tags/tag68.xml><?xml version="1.0" encoding="utf-8"?>
<p:tagLst xmlns:p="http://schemas.openxmlformats.org/presentationml/2006/main">
  <p:tag name="AS_UNIQUEID" val="12637"/>
</p:tagLst>
</file>

<file path=ppt/tags/tag69.xml><?xml version="1.0" encoding="utf-8"?>
<p:tagLst xmlns:p="http://schemas.openxmlformats.org/presentationml/2006/main">
  <p:tag name="AS_UNIQUEID" val="12638"/>
</p:tagLst>
</file>

<file path=ppt/tags/tag70.xml><?xml version="1.0" encoding="utf-8"?>
<p:tagLst xmlns:p="http://schemas.openxmlformats.org/presentationml/2006/main">
  <p:tag name="AS_UNIQUEID" val="12639"/>
</p:tagLst>
</file>

<file path=ppt/tags/tag71.xml><?xml version="1.0" encoding="utf-8"?>
<p:tagLst xmlns:p="http://schemas.openxmlformats.org/presentationml/2006/main">
  <p:tag name="AS_UNIQUEID" val="12640"/>
</p:tagLst>
</file>

<file path=ppt/tags/tag72.xml><?xml version="1.0" encoding="utf-8"?>
<p:tagLst xmlns:p="http://schemas.openxmlformats.org/presentationml/2006/main">
  <p:tag name="AS_UNIQUEID" val="12641"/>
</p:tagLst>
</file>

<file path=ppt/tags/tag73.xml><?xml version="1.0" encoding="utf-8"?>
<p:tagLst xmlns:p="http://schemas.openxmlformats.org/presentationml/2006/main">
  <p:tag name="AS_UNIQUEID" val="12642"/>
</p:tagLst>
</file>

<file path=ppt/tags/tag74.xml><?xml version="1.0" encoding="utf-8"?>
<p:tagLst xmlns:p="http://schemas.openxmlformats.org/presentationml/2006/main">
  <p:tag name="AS_UNIQUEID" val="12643"/>
</p:tagLst>
</file>

<file path=ppt/tags/tag75.xml><?xml version="1.0" encoding="utf-8"?>
<p:tagLst xmlns:p="http://schemas.openxmlformats.org/presentationml/2006/main">
  <p:tag name="AS_UNIQUEID" val="12644"/>
</p:tagLst>
</file>

<file path=ppt/tags/tag76.xml><?xml version="1.0" encoding="utf-8"?>
<p:tagLst xmlns:p="http://schemas.openxmlformats.org/presentationml/2006/main">
  <p:tag name="AS_UNIQUEID" val="12535"/>
</p:tagLst>
</file>

<file path=ppt/tags/tag77.xml><?xml version="1.0" encoding="utf-8"?>
<p:tagLst xmlns:p="http://schemas.openxmlformats.org/presentationml/2006/main">
  <p:tag name="AS_UNIQUEID" val="12413"/>
</p:tagLst>
</file>

<file path=ppt/tags/tag78.xml><?xml version="1.0" encoding="utf-8"?>
<p:tagLst xmlns:p="http://schemas.openxmlformats.org/presentationml/2006/main">
  <p:tag name="AS_UNIQUEID" val="12414"/>
</p:tagLst>
</file>

<file path=ppt/tags/tag79.xml><?xml version="1.0" encoding="utf-8"?>
<p:tagLst xmlns:p="http://schemas.openxmlformats.org/presentationml/2006/main">
  <p:tag name="AS_UNIQUEID" val="12415"/>
</p:tagLst>
</file>

<file path=ppt/tags/tag80.xml><?xml version="1.0" encoding="utf-8"?>
<p:tagLst xmlns:p="http://schemas.openxmlformats.org/presentationml/2006/main">
  <p:tag name="AS_UNIQUEID" val="12416"/>
</p:tagLst>
</file>

<file path=ppt/tags/tag81.xml><?xml version="1.0" encoding="utf-8"?>
<p:tagLst xmlns:p="http://schemas.openxmlformats.org/presentationml/2006/main">
  <p:tag name="AS_UNIQUEID" val="12417"/>
</p:tagLst>
</file>

<file path=ppt/tags/tag82.xml><?xml version="1.0" encoding="utf-8"?>
<p:tagLst xmlns:p="http://schemas.openxmlformats.org/presentationml/2006/main">
  <p:tag name="AS_UNIQUEID" val="12536"/>
</p:tagLst>
</file>

<file path=ppt/tags/tag83.xml><?xml version="1.0" encoding="utf-8"?>
<p:tagLst xmlns:p="http://schemas.openxmlformats.org/presentationml/2006/main">
  <p:tag name="AS_UNIQUEID" val="12419"/>
</p:tagLst>
</file>

<file path=ppt/tags/tag84.xml><?xml version="1.0" encoding="utf-8"?>
<p:tagLst xmlns:p="http://schemas.openxmlformats.org/presentationml/2006/main">
  <p:tag name="AS_UNIQUEID" val="12420"/>
</p:tagLst>
</file>

<file path=ppt/tags/tag85.xml><?xml version="1.0" encoding="utf-8"?>
<p:tagLst xmlns:p="http://schemas.openxmlformats.org/presentationml/2006/main">
  <p:tag name="AS_UNIQUEID" val="12421"/>
</p:tagLst>
</file>

<file path=ppt/tags/tag86.xml><?xml version="1.0" encoding="utf-8"?>
<p:tagLst xmlns:p="http://schemas.openxmlformats.org/presentationml/2006/main">
  <p:tag name="AS_UNIQUEID" val="12422"/>
</p:tagLst>
</file>

<file path=ppt/tags/tag87.xml><?xml version="1.0" encoding="utf-8"?>
<p:tagLst xmlns:p="http://schemas.openxmlformats.org/presentationml/2006/main">
  <p:tag name="AS_UNIQUEID" val="12423"/>
</p:tagLst>
</file>

<file path=ppt/tags/tag88.xml><?xml version="1.0" encoding="utf-8"?>
<p:tagLst xmlns:p="http://schemas.openxmlformats.org/presentationml/2006/main">
  <p:tag name="AS_UNIQUEID" val="12537"/>
</p:tagLst>
</file>

<file path=ppt/tags/tag89.xml><?xml version="1.0" encoding="utf-8"?>
<p:tagLst xmlns:p="http://schemas.openxmlformats.org/presentationml/2006/main">
  <p:tag name="AS_UNIQUEID" val="12425"/>
</p:tagLst>
</file>

<file path=ppt/tags/tag90.xml><?xml version="1.0" encoding="utf-8"?>
<p:tagLst xmlns:p="http://schemas.openxmlformats.org/presentationml/2006/main">
  <p:tag name="AS_UNIQUEID" val="12426"/>
</p:tagLst>
</file>

<file path=ppt/tags/tag91.xml><?xml version="1.0" encoding="utf-8"?>
<p:tagLst xmlns:p="http://schemas.openxmlformats.org/presentationml/2006/main">
  <p:tag name="AS_UNIQUEID" val="12427"/>
</p:tagLst>
</file>

<file path=ppt/tags/tag92.xml><?xml version="1.0" encoding="utf-8"?>
<p:tagLst xmlns:p="http://schemas.openxmlformats.org/presentationml/2006/main">
  <p:tag name="AS_UNIQUEID" val="12428"/>
</p:tagLst>
</file>

<file path=ppt/tags/tag93.xml><?xml version="1.0" encoding="utf-8"?>
<p:tagLst xmlns:p="http://schemas.openxmlformats.org/presentationml/2006/main">
  <p:tag name="AS_UNIQUEID" val="12429"/>
</p:tagLst>
</file>

<file path=ppt/tags/tag94.xml><?xml version="1.0" encoding="utf-8"?>
<p:tagLst xmlns:p="http://schemas.openxmlformats.org/presentationml/2006/main">
  <p:tag name="AS_UNIQUEID" val="12538"/>
</p:tagLst>
</file>

<file path=ppt/tags/tag95.xml><?xml version="1.0" encoding="utf-8"?>
<p:tagLst xmlns:p="http://schemas.openxmlformats.org/presentationml/2006/main">
  <p:tag name="AS_UNIQUEID" val="12431"/>
</p:tagLst>
</file>

<file path=ppt/tags/tag96.xml><?xml version="1.0" encoding="utf-8"?>
<p:tagLst xmlns:p="http://schemas.openxmlformats.org/presentationml/2006/main">
  <p:tag name="AS_UNIQUEID" val="12432"/>
</p:tagLst>
</file>

<file path=ppt/tags/tag97.xml><?xml version="1.0" encoding="utf-8"?>
<p:tagLst xmlns:p="http://schemas.openxmlformats.org/presentationml/2006/main">
  <p:tag name="AS_UNIQUEID" val="12433"/>
</p:tagLst>
</file>

<file path=ppt/tags/tag98.xml><?xml version="1.0" encoding="utf-8"?>
<p:tagLst xmlns:p="http://schemas.openxmlformats.org/presentationml/2006/main">
  <p:tag name="AS_UNIQUEID" val="12434"/>
</p:tagLst>
</file>

<file path=ppt/tags/tag99.xml><?xml version="1.0" encoding="utf-8"?>
<p:tagLst xmlns:p="http://schemas.openxmlformats.org/presentationml/2006/main">
  <p:tag name="AS_UNIQUEID" val="12435"/>
</p:tagLst>
</file>

<file path=ppt/tags/tag100.xml><?xml version="1.0" encoding="utf-8"?>
<p:tagLst xmlns:p="http://schemas.openxmlformats.org/presentationml/2006/main">
  <p:tag name="AS_UNIQUEID" val="12436"/>
</p:tagLst>
</file>

<file path=ppt/tags/tag101.xml><?xml version="1.0" encoding="utf-8"?>
<p:tagLst xmlns:p="http://schemas.openxmlformats.org/presentationml/2006/main">
  <p:tag name="AS_UNIQUEID" val="12539"/>
</p:tagLst>
</file>

<file path=ppt/tags/tag102.xml><?xml version="1.0" encoding="utf-8"?>
<p:tagLst xmlns:p="http://schemas.openxmlformats.org/presentationml/2006/main">
  <p:tag name="AS_UNIQUEID" val="12438"/>
</p:tagLst>
</file>

<file path=ppt/tags/tag103.xml><?xml version="1.0" encoding="utf-8"?>
<p:tagLst xmlns:p="http://schemas.openxmlformats.org/presentationml/2006/main">
  <p:tag name="AS_UNIQUEID" val="12439"/>
</p:tagLst>
</file>

<file path=ppt/tags/tag104.xml><?xml version="1.0" encoding="utf-8"?>
<p:tagLst xmlns:p="http://schemas.openxmlformats.org/presentationml/2006/main">
  <p:tag name="AS_UNIQUEID" val="12440"/>
</p:tagLst>
</file>

<file path=ppt/tags/tag105.xml><?xml version="1.0" encoding="utf-8"?>
<p:tagLst xmlns:p="http://schemas.openxmlformats.org/presentationml/2006/main">
  <p:tag name="AS_UNIQUEID" val="12441"/>
</p:tagLst>
</file>

<file path=ppt/tags/tag106.xml><?xml version="1.0" encoding="utf-8"?>
<p:tagLst xmlns:p="http://schemas.openxmlformats.org/presentationml/2006/main">
  <p:tag name="AS_UNIQUEID" val="12442"/>
</p:tagLst>
</file>

<file path=ppt/tags/tag107.xml><?xml version="1.0" encoding="utf-8"?>
<p:tagLst xmlns:p="http://schemas.openxmlformats.org/presentationml/2006/main">
  <p:tag name="AS_UNIQUEID" val="12443"/>
</p:tagLst>
</file>

<file path=ppt/tags/tag108.xml><?xml version="1.0" encoding="utf-8"?>
<p:tagLst xmlns:p="http://schemas.openxmlformats.org/presentationml/2006/main">
  <p:tag name="AS_UNIQUEID" val="12444"/>
</p:tagLst>
</file>

<file path=ppt/tags/tag109.xml><?xml version="1.0" encoding="utf-8"?>
<p:tagLst xmlns:p="http://schemas.openxmlformats.org/presentationml/2006/main">
  <p:tag name="AS_UNIQUEID" val="12445"/>
</p:tagLst>
</file>

<file path=ppt/tags/tag110.xml><?xml version="1.0" encoding="utf-8"?>
<p:tagLst xmlns:p="http://schemas.openxmlformats.org/presentationml/2006/main">
  <p:tag name="AS_UNIQUEID" val="12540"/>
</p:tagLst>
</file>

<file path=ppt/tags/tag111.xml><?xml version="1.0" encoding="utf-8"?>
<p:tagLst xmlns:p="http://schemas.openxmlformats.org/presentationml/2006/main">
  <p:tag name="AS_UNIQUEID" val="12447"/>
</p:tagLst>
</file>

<file path=ppt/tags/tag112.xml><?xml version="1.0" encoding="utf-8"?>
<p:tagLst xmlns:p="http://schemas.openxmlformats.org/presentationml/2006/main">
  <p:tag name="AS_UNIQUEID" val="12448"/>
</p:tagLst>
</file>

<file path=ppt/tags/tag113.xml><?xml version="1.0" encoding="utf-8"?>
<p:tagLst xmlns:p="http://schemas.openxmlformats.org/presentationml/2006/main">
  <p:tag name="AS_UNIQUEID" val="12449"/>
</p:tagLst>
</file>

<file path=ppt/tags/tag114.xml><?xml version="1.0" encoding="utf-8"?>
<p:tagLst xmlns:p="http://schemas.openxmlformats.org/presentationml/2006/main">
  <p:tag name="AS_UNIQUEID" val="12450"/>
</p:tagLst>
</file>

<file path=ppt/tags/tag115.xml><?xml version="1.0" encoding="utf-8"?>
<p:tagLst xmlns:p="http://schemas.openxmlformats.org/presentationml/2006/main">
  <p:tag name="AS_UNIQUEID" val="12541"/>
</p:tagLst>
</file>

<file path=ppt/tags/tag116.xml><?xml version="1.0" encoding="utf-8"?>
<p:tagLst xmlns:p="http://schemas.openxmlformats.org/presentationml/2006/main">
  <p:tag name="AS_UNIQUEID" val="12452"/>
</p:tagLst>
</file>

<file path=ppt/tags/tag117.xml><?xml version="1.0" encoding="utf-8"?>
<p:tagLst xmlns:p="http://schemas.openxmlformats.org/presentationml/2006/main">
  <p:tag name="AS_UNIQUEID" val="12453"/>
</p:tagLst>
</file>

<file path=ppt/tags/tag118.xml><?xml version="1.0" encoding="utf-8"?>
<p:tagLst xmlns:p="http://schemas.openxmlformats.org/presentationml/2006/main">
  <p:tag name="AS_UNIQUEID" val="12454"/>
</p:tagLst>
</file>

<file path=ppt/tags/tag119.xml><?xml version="1.0" encoding="utf-8"?>
<p:tagLst xmlns:p="http://schemas.openxmlformats.org/presentationml/2006/main">
  <p:tag name="AS_UNIQUEID" val="12542"/>
</p:tagLst>
</file>

<file path=ppt/tags/tag120.xml><?xml version="1.0" encoding="utf-8"?>
<p:tagLst xmlns:p="http://schemas.openxmlformats.org/presentationml/2006/main">
  <p:tag name="AS_UNIQUEID" val="12456"/>
</p:tagLst>
</file>

<file path=ppt/tags/tag121.xml><?xml version="1.0" encoding="utf-8"?>
<p:tagLst xmlns:p="http://schemas.openxmlformats.org/presentationml/2006/main">
  <p:tag name="AS_UNIQUEID" val="12457"/>
</p:tagLst>
</file>

<file path=ppt/tags/tag122.xml><?xml version="1.0" encoding="utf-8"?>
<p:tagLst xmlns:p="http://schemas.openxmlformats.org/presentationml/2006/main">
  <p:tag name="AS_UNIQUEID" val="12458"/>
</p:tagLst>
</file>

<file path=ppt/tags/tag123.xml><?xml version="1.0" encoding="utf-8"?>
<p:tagLst xmlns:p="http://schemas.openxmlformats.org/presentationml/2006/main">
  <p:tag name="AS_UNIQUEID" val="12459"/>
</p:tagLst>
</file>

<file path=ppt/tags/tag124.xml><?xml version="1.0" encoding="utf-8"?>
<p:tagLst xmlns:p="http://schemas.openxmlformats.org/presentationml/2006/main">
  <p:tag name="AS_UNIQUEID" val="12460"/>
</p:tagLst>
</file>

<file path=ppt/tags/tag125.xml><?xml version="1.0" encoding="utf-8"?>
<p:tagLst xmlns:p="http://schemas.openxmlformats.org/presentationml/2006/main">
  <p:tag name="AS_UNIQUEID" val="12461"/>
</p:tagLst>
</file>

<file path=ppt/tags/tag126.xml><?xml version="1.0" encoding="utf-8"?>
<p:tagLst xmlns:p="http://schemas.openxmlformats.org/presentationml/2006/main">
  <p:tag name="AS_UNIQUEID" val="12543"/>
</p:tagLst>
</file>

<file path=ppt/tags/tag127.xml><?xml version="1.0" encoding="utf-8"?>
<p:tagLst xmlns:p="http://schemas.openxmlformats.org/presentationml/2006/main">
  <p:tag name="AS_UNIQUEID" val="12463"/>
</p:tagLst>
</file>

<file path=ppt/tags/tag128.xml><?xml version="1.0" encoding="utf-8"?>
<p:tagLst xmlns:p="http://schemas.openxmlformats.org/presentationml/2006/main">
  <p:tag name="AS_UNIQUEID" val="12464"/>
</p:tagLst>
</file>

<file path=ppt/tags/tag129.xml><?xml version="1.0" encoding="utf-8"?>
<p:tagLst xmlns:p="http://schemas.openxmlformats.org/presentationml/2006/main">
  <p:tag name="AS_UNIQUEID" val="12465"/>
</p:tagLst>
</file>

<file path=ppt/tags/tag130.xml><?xml version="1.0" encoding="utf-8"?>
<p:tagLst xmlns:p="http://schemas.openxmlformats.org/presentationml/2006/main">
  <p:tag name="AS_UNIQUEID" val="12466"/>
</p:tagLst>
</file>

<file path=ppt/tags/tag131.xml><?xml version="1.0" encoding="utf-8"?>
<p:tagLst xmlns:p="http://schemas.openxmlformats.org/presentationml/2006/main">
  <p:tag name="AS_UNIQUEID" val="12467"/>
</p:tagLst>
</file>

<file path=ppt/tags/tag132.xml><?xml version="1.0" encoding="utf-8"?>
<p:tagLst xmlns:p="http://schemas.openxmlformats.org/presentationml/2006/main">
  <p:tag name="AS_UNIQUEID" val="12468"/>
</p:tagLst>
</file>

<file path=ppt/tags/tag133.xml><?xml version="1.0" encoding="utf-8"?>
<p:tagLst xmlns:p="http://schemas.openxmlformats.org/presentationml/2006/main">
  <p:tag name="AS_UNIQUEID" val="12544"/>
</p:tagLst>
</file>

<file path=ppt/tags/tag134.xml><?xml version="1.0" encoding="utf-8"?>
<p:tagLst xmlns:p="http://schemas.openxmlformats.org/presentationml/2006/main">
  <p:tag name="AS_UNIQUEID" val="12470"/>
</p:tagLst>
</file>

<file path=ppt/tags/tag135.xml><?xml version="1.0" encoding="utf-8"?>
<p:tagLst xmlns:p="http://schemas.openxmlformats.org/presentationml/2006/main">
  <p:tag name="AS_UNIQUEID" val="12471"/>
</p:tagLst>
</file>

<file path=ppt/tags/tag136.xml><?xml version="1.0" encoding="utf-8"?>
<p:tagLst xmlns:p="http://schemas.openxmlformats.org/presentationml/2006/main">
  <p:tag name="AS_UNIQUEID" val="12472"/>
</p:tagLst>
</file>

<file path=ppt/tags/tag137.xml><?xml version="1.0" encoding="utf-8"?>
<p:tagLst xmlns:p="http://schemas.openxmlformats.org/presentationml/2006/main">
  <p:tag name="AS_UNIQUEID" val="12473"/>
</p:tagLst>
</file>

<file path=ppt/tags/tag138.xml><?xml version="1.0" encoding="utf-8"?>
<p:tagLst xmlns:p="http://schemas.openxmlformats.org/presentationml/2006/main">
  <p:tag name="AS_UNIQUEID" val="12474"/>
</p:tagLst>
</file>

<file path=ppt/tags/tag139.xml><?xml version="1.0" encoding="utf-8"?>
<p:tagLst xmlns:p="http://schemas.openxmlformats.org/presentationml/2006/main">
  <p:tag name="AS_UNIQUEID" val="12545"/>
</p:tagLst>
</file>

<file path=ppt/tags/tag140.xml><?xml version="1.0" encoding="utf-8"?>
<p:tagLst xmlns:p="http://schemas.openxmlformats.org/presentationml/2006/main">
  <p:tag name="AS_UNIQUEID" val="12476"/>
</p:tagLst>
</file>

<file path=ppt/tags/tag141.xml><?xml version="1.0" encoding="utf-8"?>
<p:tagLst xmlns:p="http://schemas.openxmlformats.org/presentationml/2006/main">
  <p:tag name="AS_UNIQUEID" val="12477"/>
</p:tagLst>
</file>

<file path=ppt/tags/tag142.xml><?xml version="1.0" encoding="utf-8"?>
<p:tagLst xmlns:p="http://schemas.openxmlformats.org/presentationml/2006/main">
  <p:tag name="AS_UNIQUEID" val="12478"/>
</p:tagLst>
</file>

<file path=ppt/tags/tag143.xml><?xml version="1.0" encoding="utf-8"?>
<p:tagLst xmlns:p="http://schemas.openxmlformats.org/presentationml/2006/main">
  <p:tag name="AS_UNIQUEID" val="12479"/>
</p:tagLst>
</file>

<file path=ppt/tags/tag144.xml><?xml version="1.0" encoding="utf-8"?>
<p:tagLst xmlns:p="http://schemas.openxmlformats.org/presentationml/2006/main">
  <p:tag name="AS_UNIQUEID" val="12480"/>
</p:tagLst>
</file>

<file path=ppt/tags/tag145.xml><?xml version="1.0" encoding="utf-8"?>
<p:tagLst xmlns:p="http://schemas.openxmlformats.org/presentationml/2006/main">
  <p:tag name="AS_UNIQUEID" val="12546"/>
</p:tagLst>
</file>

<file path=ppt/tags/tag146.xml><?xml version="1.0" encoding="utf-8"?>
<p:tagLst xmlns:p="http://schemas.openxmlformats.org/presentationml/2006/main">
  <p:tag name="AS_UNIQUEID" val="12547"/>
</p:tagLst>
</file>

<file path=ppt/tags/tag147.xml><?xml version="1.0" encoding="utf-8"?>
<p:tagLst xmlns:p="http://schemas.openxmlformats.org/presentationml/2006/main">
  <p:tag name="AS_UNIQUEID" val="12548"/>
</p:tagLst>
</file>

<file path=ppt/tags/tag148.xml><?xml version="1.0" encoding="utf-8"?>
<p:tagLst xmlns:p="http://schemas.openxmlformats.org/presentationml/2006/main">
  <p:tag name="AS_UNIQUEID" val="9917"/>
</p:tagLst>
</file>

<file path=ppt/tags/tag149.xml><?xml version="1.0" encoding="utf-8"?>
<p:tagLst xmlns:p="http://schemas.openxmlformats.org/presentationml/2006/main">
  <p:tag name="AS_UNIQUEID" val="9918"/>
</p:tagLst>
</file>

<file path=ppt/tags/tag150.xml><?xml version="1.0" encoding="utf-8"?>
<p:tagLst xmlns:p="http://schemas.openxmlformats.org/presentationml/2006/main">
  <p:tag name="AS_UNIQUEID" val="9919"/>
</p:tagLst>
</file>

<file path=ppt/tags/tag151.xml><?xml version="1.0" encoding="utf-8"?>
<p:tagLst xmlns:p="http://schemas.openxmlformats.org/presentationml/2006/main">
  <p:tag name="AS_UNIQUEID" val="12549"/>
</p:tagLst>
</file>

<file path=ppt/tags/tag152.xml><?xml version="1.0" encoding="utf-8"?>
<p:tagLst xmlns:p="http://schemas.openxmlformats.org/presentationml/2006/main">
  <p:tag name="AS_UNIQUEID" val="12550"/>
</p:tagLst>
</file>

<file path=ppt/tags/tag153.xml><?xml version="1.0" encoding="utf-8"?>
<p:tagLst xmlns:p="http://schemas.openxmlformats.org/presentationml/2006/main">
  <p:tag name="AS_UNIQUEID" val="12551"/>
</p:tagLst>
</file>

<file path=ppt/tags/tag154.xml><?xml version="1.0" encoding="utf-8"?>
<p:tagLst xmlns:p="http://schemas.openxmlformats.org/presentationml/2006/main">
  <p:tag name="AS_UNIQUEID" val="12487"/>
</p:tagLst>
</file>

<file path=ppt/tags/tag155.xml><?xml version="1.0" encoding="utf-8"?>
<p:tagLst xmlns:p="http://schemas.openxmlformats.org/presentationml/2006/main">
  <p:tag name="AS_UNIQUEID" val="12488"/>
</p:tagLst>
</file>

<file path=ppt/tags/tag156.xml><?xml version="1.0" encoding="utf-8"?>
<p:tagLst xmlns:p="http://schemas.openxmlformats.org/presentationml/2006/main">
  <p:tag name="AS_UNIQUEID" val="12489"/>
</p:tagLst>
</file>

<file path=ppt/tags/tag157.xml><?xml version="1.0" encoding="utf-8"?>
<p:tagLst xmlns:p="http://schemas.openxmlformats.org/presentationml/2006/main">
  <p:tag name="AS_UNIQUEID" val="12490"/>
</p:tagLst>
</file>

<file path=ppt/tags/tag158.xml><?xml version="1.0" encoding="utf-8"?>
<p:tagLst xmlns:p="http://schemas.openxmlformats.org/presentationml/2006/main">
  <p:tag name="AS_UNIQUEID" val="12491"/>
</p:tagLst>
</file>

<file path=ppt/tags/tag159.xml><?xml version="1.0" encoding="utf-8"?>
<p:tagLst xmlns:p="http://schemas.openxmlformats.org/presentationml/2006/main">
  <p:tag name="AS_UNIQUEID" val="12555"/>
</p:tagLst>
</file>

<file path=ppt/tags/tag160.xml><?xml version="1.0" encoding="utf-8"?>
<p:tagLst xmlns:p="http://schemas.openxmlformats.org/presentationml/2006/main">
  <p:tag name="AS_UNIQUEID" val="12494"/>
</p:tagLst>
</file>

<file path=ppt/tags/tag161.xml><?xml version="1.0" encoding="utf-8"?>
<p:tagLst xmlns:p="http://schemas.openxmlformats.org/presentationml/2006/main">
  <p:tag name="AS_UNIQUEID" val="12495"/>
</p:tagLst>
</file>

<file path=ppt/tags/tag162.xml><?xml version="1.0" encoding="utf-8"?>
<p:tagLst xmlns:p="http://schemas.openxmlformats.org/presentationml/2006/main">
  <p:tag name="AS_UNIQUEID" val="12496"/>
</p:tagLst>
</file>

<file path=ppt/tags/tag163.xml><?xml version="1.0" encoding="utf-8"?>
<p:tagLst xmlns:p="http://schemas.openxmlformats.org/presentationml/2006/main">
  <p:tag name="AS_UNIQUEID" val="12497"/>
</p:tagLst>
</file>

<file path=ppt/tags/tag164.xml><?xml version="1.0" encoding="utf-8"?>
<p:tagLst xmlns:p="http://schemas.openxmlformats.org/presentationml/2006/main">
  <p:tag name="AS_UNIQUEID" val="12498"/>
</p:tagLst>
</file>

<file path=ppt/tags/tag165.xml><?xml version="1.0" encoding="utf-8"?>
<p:tagLst xmlns:p="http://schemas.openxmlformats.org/presentationml/2006/main">
  <p:tag name="AS_UNIQUEID" val="12499"/>
</p:tagLst>
</file>

<file path=ppt/tags/tag166.xml><?xml version="1.0" encoding="utf-8"?>
<p:tagLst xmlns:p="http://schemas.openxmlformats.org/presentationml/2006/main">
  <p:tag name="AS_UNIQUEID" val="12552"/>
</p:tagLst>
</file>

<file path=ppt/tags/tag167.xml><?xml version="1.0" encoding="utf-8"?>
<p:tagLst xmlns:p="http://schemas.openxmlformats.org/presentationml/2006/main">
  <p:tag name="AS_UNIQUEID" val="7048"/>
  <p:tag name="KSO_WM_UNIT_TEXT_FILL_FORE_SCHEMECOLOR_INDEX" val="15"/>
  <p:tag name="KSO_WM_UNIT_TEXT_FILL_FORE_SCHEMECOLOR_INDEX_BRIGHTNESS" val="0.25"/>
  <p:tag name="KSO_WM_UNIT_TEXT_FILL_TYPE" val="1"/>
</p:tagLst>
</file>

<file path=ppt/tags/tag168.xml><?xml version="1.0" encoding="utf-8"?>
<p:tagLst xmlns:p="http://schemas.openxmlformats.org/presentationml/2006/main">
  <p:tag name="AS_UNIQUEID" val="10090"/>
</p:tagLst>
</file>

<file path=ppt/tags/tag169.xml><?xml version="1.0" encoding="utf-8"?>
<p:tagLst xmlns:p="http://schemas.openxmlformats.org/presentationml/2006/main">
  <p:tag name="AS_UNIQUEID" val="12365"/>
  <p:tag name="KSO_WM_BEAUTIFY_FLAG" val=""/>
</p:tagLst>
</file>

<file path=ppt/tags/tag170.xml><?xml version="1.0" encoding="utf-8"?>
<p:tagLst xmlns:p="http://schemas.openxmlformats.org/presentationml/2006/main">
  <p:tag name="AS_UNIQUEID" val="12553"/>
</p:tagLst>
</file>

<file path=ppt/tags/tag171.xml><?xml version="1.0" encoding="utf-8"?>
<p:tagLst xmlns:p="http://schemas.openxmlformats.org/presentationml/2006/main">
  <p:tag name="AS_UNIQUEID" val="8080"/>
</p:tagLst>
</file>

<file path=ppt/tags/tag172.xml><?xml version="1.0" encoding="utf-8"?>
<p:tagLst xmlns:p="http://schemas.openxmlformats.org/presentationml/2006/main">
  <p:tag name="AS_UNIQUEID" val="8081"/>
</p:tagLst>
</file>

<file path=ppt/tags/tag173.xml><?xml version="1.0" encoding="utf-8"?>
<p:tagLst xmlns:p="http://schemas.openxmlformats.org/presentationml/2006/main">
  <p:tag name="AS_UNIQUEID" val="8082"/>
</p:tagLst>
</file>

<file path=ppt/tags/tag174.xml><?xml version="1.0" encoding="utf-8"?>
<p:tagLst xmlns:p="http://schemas.openxmlformats.org/presentationml/2006/main">
  <p:tag name="AS_UNIQUEID" val="12554"/>
</p:tagLst>
</file>

<file path=ppt/tags/tag175.xml><?xml version="1.0" encoding="utf-8"?>
<p:tagLst xmlns:p="http://schemas.openxmlformats.org/presentationml/2006/main">
  <p:tag name="AS_UNIQUEID" val="8091"/>
</p:tagLst>
</file>

<file path=ppt/tags/tag176.xml><?xml version="1.0" encoding="utf-8"?>
<p:tagLst xmlns:p="http://schemas.openxmlformats.org/presentationml/2006/main">
  <p:tag name="AS_UNIQUEID" val="8093"/>
</p:tagLst>
</file>

<file path=ppt/tags/tag177.xml><?xml version="1.0" encoding="utf-8"?>
<p:tagLst xmlns:p="http://schemas.openxmlformats.org/presentationml/2006/main">
  <p:tag name="AS_UNIQUEID" val="12556"/>
</p:tagLst>
</file>

<file path=ppt/tags/tag178.xml><?xml version="1.0" encoding="utf-8"?>
<p:tagLst xmlns:p="http://schemas.openxmlformats.org/presentationml/2006/main">
  <p:tag name="AS_UNIQUEID" val="5278"/>
  <p:tag name="KSO_WM_UNIT_TEXT_FILL_FORE_SCHEMECOLOR_INDEX" val="13"/>
  <p:tag name="KSO_WM_UNIT_TEXT_FILL_FORE_SCHEMECOLOR_INDEX_BRIGHTNESS" val="0"/>
  <p:tag name="KSO_WM_UNIT_TEXT_FILL_TYPE" val="1"/>
</p:tagLst>
</file>

<file path=ppt/tags/tag179.xml><?xml version="1.0" encoding="utf-8"?>
<p:tagLst xmlns:p="http://schemas.openxmlformats.org/presentationml/2006/main">
  <p:tag name="AS_UNIQUEID" val="6141"/>
</p:tagLst>
</file>

<file path=ppt/tags/tag180.xml><?xml version="1.0" encoding="utf-8"?>
<p:tagLst xmlns:p="http://schemas.openxmlformats.org/presentationml/2006/main">
  <p:tag name="AS_UNIQUEID" val="6142"/>
</p:tagLst>
</file>

<file path=ppt/tags/tag181.xml><?xml version="1.0" encoding="utf-8"?>
<p:tagLst xmlns:p="http://schemas.openxmlformats.org/presentationml/2006/main">
  <p:tag name="AS_UNIQUEID" val="6143"/>
</p:tagLst>
</file>

<file path=ppt/tags/tag182.xml><?xml version="1.0" encoding="utf-8"?>
<p:tagLst xmlns:p="http://schemas.openxmlformats.org/presentationml/2006/main">
  <p:tag name="AS_UNIQUEID" val="6144"/>
</p:tagLst>
</file>

<file path=ppt/tags/tag183.xml><?xml version="1.0" encoding="utf-8"?>
<p:tagLst xmlns:p="http://schemas.openxmlformats.org/presentationml/2006/main">
  <p:tag name="AS_UNIQUEID" val="12557"/>
</p:tagLst>
</file>

<file path=ppt/tags/tag184.xml><?xml version="1.0" encoding="utf-8"?>
<p:tagLst xmlns:p="http://schemas.openxmlformats.org/presentationml/2006/main">
  <p:tag name="AS_UNIQUEID" val="9414"/>
</p:tagLst>
</file>

<file path=ppt/tags/tag185.xml><?xml version="1.0" encoding="utf-8"?>
<p:tagLst xmlns:p="http://schemas.openxmlformats.org/presentationml/2006/main">
  <p:tag name="AS_UNIQUEID" val="8145"/>
</p:tagLst>
</file>

<file path=ppt/tags/tag186.xml><?xml version="1.0" encoding="utf-8"?>
<p:tagLst xmlns:p="http://schemas.openxmlformats.org/presentationml/2006/main">
  <p:tag name="AS_UNIQUEID" val="1508"/>
</p:tagLst>
</file>

<file path=ppt/tags/tag187.xml><?xml version="1.0" encoding="utf-8"?>
<p:tagLst xmlns:p="http://schemas.openxmlformats.org/presentationml/2006/main">
  <p:tag name="AS_UNIQUEID" val="1509"/>
</p:tagLst>
</file>

<file path=ppt/tags/tag188.xml><?xml version="1.0" encoding="utf-8"?>
<p:tagLst xmlns:p="http://schemas.openxmlformats.org/presentationml/2006/main">
  <p:tag name="AS_UNIQUEID" val="8128"/>
</p:tagLst>
</file>

<file path=ppt/tags/tag189.xml><?xml version="1.0" encoding="utf-8"?>
<p:tagLst xmlns:p="http://schemas.openxmlformats.org/presentationml/2006/main">
  <p:tag name="AS_UNIQUEID" val="8129"/>
</p:tagLst>
</file>

<file path=ppt/tags/tag190.xml><?xml version="1.0" encoding="utf-8"?>
<p:tagLst xmlns:p="http://schemas.openxmlformats.org/presentationml/2006/main">
  <p:tag name="AS_UNIQUEID" val="8130"/>
</p:tagLst>
</file>

<file path=ppt/tags/tag191.xml><?xml version="1.0" encoding="utf-8"?>
<p:tagLst xmlns:p="http://schemas.openxmlformats.org/presentationml/2006/main">
  <p:tag name="AS_UNIQUEID" val="8131"/>
</p:tagLst>
</file>

<file path=ppt/tags/tag192.xml><?xml version="1.0" encoding="utf-8"?>
<p:tagLst xmlns:p="http://schemas.openxmlformats.org/presentationml/2006/main">
  <p:tag name="AS_UNIQUEID" val="6579"/>
</p:tagLst>
</file>

<file path=ppt/tags/tag193.xml><?xml version="1.0" encoding="utf-8"?>
<p:tagLst xmlns:p="http://schemas.openxmlformats.org/presentationml/2006/main">
  <p:tag name="AS_UNIQUEID" val="2024"/>
</p:tagLst>
</file>

<file path=ppt/tags/tag194.xml><?xml version="1.0" encoding="utf-8"?>
<p:tagLst xmlns:p="http://schemas.openxmlformats.org/presentationml/2006/main">
  <p:tag name="AS_UNIQUEID" val="2030"/>
</p:tagLst>
</file>

<file path=ppt/tags/tag195.xml><?xml version="1.0" encoding="utf-8"?>
<p:tagLst xmlns:p="http://schemas.openxmlformats.org/presentationml/2006/main">
  <p:tag name="AS_UNIQUEID" val="2030"/>
</p:tagLst>
</file>

<file path=ppt/tags/tag196.xml><?xml version="1.0" encoding="utf-8"?>
<p:tagLst xmlns:p="http://schemas.openxmlformats.org/presentationml/2006/main">
  <p:tag name="AS_UNIQUEID" val="2028"/>
</p:tagLst>
</file>

<file path=ppt/tags/tag197.xml><?xml version="1.0" encoding="utf-8"?>
<p:tagLst xmlns:p="http://schemas.openxmlformats.org/presentationml/2006/main">
  <p:tag name="AS_UNIQUEID" val="2029"/>
</p:tagLst>
</file>

<file path=ppt/tags/tag198.xml><?xml version="1.0" encoding="utf-8"?>
<p:tagLst xmlns:p="http://schemas.openxmlformats.org/presentationml/2006/main">
  <p:tag name="AS_UNIQUEID" val="2025"/>
</p:tagLst>
</file>

<file path=ppt/tags/tag199.xml><?xml version="1.0" encoding="utf-8"?>
<p:tagLst xmlns:p="http://schemas.openxmlformats.org/presentationml/2006/main">
  <p:tag name="AS_UNIQUEID" val="2027"/>
</p:tagLst>
</file>

<file path=ppt/tags/tag200.xml><?xml version="1.0" encoding="utf-8"?>
<p:tagLst xmlns:p="http://schemas.openxmlformats.org/presentationml/2006/main">
  <p:tag name="AS_UNIQUEID" val="2031"/>
</p:tagLst>
</file>

<file path=ppt/tags/tag201.xml><?xml version="1.0" encoding="utf-8"?>
<p:tagLst xmlns:p="http://schemas.openxmlformats.org/presentationml/2006/main">
  <p:tag name="AS_UNIQUEID" val="2026"/>
</p:tagLst>
</file>

<file path=ppt/tags/tag202.xml><?xml version="1.0" encoding="utf-8"?>
<p:tagLst xmlns:p="http://schemas.openxmlformats.org/presentationml/2006/main">
  <p:tag name="AS_UNIQUEID" val="8132"/>
</p:tagLst>
</file>

<file path=ppt/tags/tag203.xml><?xml version="1.0" encoding="utf-8"?>
<p:tagLst xmlns:p="http://schemas.openxmlformats.org/presentationml/2006/main">
  <p:tag name="AS_UNIQUEID" val="8133"/>
</p:tagLst>
</file>

<file path=ppt/tags/tag204.xml><?xml version="1.0" encoding="utf-8"?>
<p:tagLst xmlns:p="http://schemas.openxmlformats.org/presentationml/2006/main">
  <p:tag name="AS_UNIQUEID" val="2027"/>
</p:tagLst>
</file>

<file path=ppt/tags/tag205.xml><?xml version="1.0" encoding="utf-8"?>
<p:tagLst xmlns:p="http://schemas.openxmlformats.org/presentationml/2006/main">
  <p:tag name="AS_UNIQUEID" val="2027"/>
</p:tagLst>
</file>

<file path=ppt/tags/tag206.xml><?xml version="1.0" encoding="utf-8"?>
<p:tagLst xmlns:p="http://schemas.openxmlformats.org/presentationml/2006/main">
  <p:tag name="AS_UNIQUEID" val="2027"/>
</p:tagLst>
</file>

<file path=ppt/tags/tag207.xml><?xml version="1.0" encoding="utf-8"?>
<p:tagLst xmlns:p="http://schemas.openxmlformats.org/presentationml/2006/main">
  <p:tag name="AS_UNIQUEID" val="8134"/>
</p:tagLst>
</file>

<file path=ppt/tags/tag208.xml><?xml version="1.0" encoding="utf-8"?>
<p:tagLst xmlns:p="http://schemas.openxmlformats.org/presentationml/2006/main">
  <p:tag name="AS_UNIQUEID" val="8135"/>
</p:tagLst>
</file>

<file path=ppt/tags/tag209.xml><?xml version="1.0" encoding="utf-8"?>
<p:tagLst xmlns:p="http://schemas.openxmlformats.org/presentationml/2006/main">
  <p:tag name="AS_UNIQUEID" val="10074"/>
</p:tagLst>
</file>

<file path=ppt/tags/tag210.xml><?xml version="1.0" encoding="utf-8"?>
<p:tagLst xmlns:p="http://schemas.openxmlformats.org/presentationml/2006/main">
  <p:tag name="AS_UNIQUEID" val="12558"/>
</p:tagLst>
</file>

<file path=ppt/tags/tag211.xml><?xml version="1.0" encoding="utf-8"?>
<p:tagLst xmlns:p="http://schemas.openxmlformats.org/presentationml/2006/main">
  <p:tag name="AS_UNIQUEID" val="8137"/>
</p:tagLst>
</file>

<file path=ppt/tags/tag212.xml><?xml version="1.0" encoding="utf-8"?>
<p:tagLst xmlns:p="http://schemas.openxmlformats.org/presentationml/2006/main">
  <p:tag name="AS_UNIQUEID" val="6579"/>
</p:tagLst>
</file>

<file path=ppt/tags/tag213.xml><?xml version="1.0" encoding="utf-8"?>
<p:tagLst xmlns:p="http://schemas.openxmlformats.org/presentationml/2006/main">
  <p:tag name="AS_UNIQUEID" val="2024"/>
</p:tagLst>
</file>

<file path=ppt/tags/tag214.xml><?xml version="1.0" encoding="utf-8"?>
<p:tagLst xmlns:p="http://schemas.openxmlformats.org/presentationml/2006/main">
  <p:tag name="AS_UNIQUEID" val="2030"/>
</p:tagLst>
</file>

<file path=ppt/tags/tag215.xml><?xml version="1.0" encoding="utf-8"?>
<p:tagLst xmlns:p="http://schemas.openxmlformats.org/presentationml/2006/main">
  <p:tag name="AS_UNIQUEID" val="2030"/>
</p:tagLst>
</file>

<file path=ppt/tags/tag216.xml><?xml version="1.0" encoding="utf-8"?>
<p:tagLst xmlns:p="http://schemas.openxmlformats.org/presentationml/2006/main">
  <p:tag name="AS_UNIQUEID" val="2028"/>
</p:tagLst>
</file>

<file path=ppt/tags/tag217.xml><?xml version="1.0" encoding="utf-8"?>
<p:tagLst xmlns:p="http://schemas.openxmlformats.org/presentationml/2006/main">
  <p:tag name="AS_UNIQUEID" val="2029"/>
</p:tagLst>
</file>

<file path=ppt/tags/tag218.xml><?xml version="1.0" encoding="utf-8"?>
<p:tagLst xmlns:p="http://schemas.openxmlformats.org/presentationml/2006/main">
  <p:tag name="AS_UNIQUEID" val="2025"/>
</p:tagLst>
</file>

<file path=ppt/tags/tag219.xml><?xml version="1.0" encoding="utf-8"?>
<p:tagLst xmlns:p="http://schemas.openxmlformats.org/presentationml/2006/main">
  <p:tag name="AS_UNIQUEID" val="2027"/>
</p:tagLst>
</file>

<file path=ppt/tags/tag220.xml><?xml version="1.0" encoding="utf-8"?>
<p:tagLst xmlns:p="http://schemas.openxmlformats.org/presentationml/2006/main">
  <p:tag name="AS_UNIQUEID" val="2031"/>
</p:tagLst>
</file>

<file path=ppt/tags/tag221.xml><?xml version="1.0" encoding="utf-8"?>
<p:tagLst xmlns:p="http://schemas.openxmlformats.org/presentationml/2006/main">
  <p:tag name="AS_UNIQUEID" val="2026"/>
</p:tagLst>
</file>

<file path=ppt/tags/tag222.xml><?xml version="1.0" encoding="utf-8"?>
<p:tagLst xmlns:p="http://schemas.openxmlformats.org/presentationml/2006/main">
  <p:tag name="AS_UNIQUEID" val="8138"/>
</p:tagLst>
</file>

<file path=ppt/tags/tag223.xml><?xml version="1.0" encoding="utf-8"?>
<p:tagLst xmlns:p="http://schemas.openxmlformats.org/presentationml/2006/main">
  <p:tag name="AS_UNIQUEID" val="8139"/>
</p:tagLst>
</file>

<file path=ppt/tags/tag224.xml><?xml version="1.0" encoding="utf-8"?>
<p:tagLst xmlns:p="http://schemas.openxmlformats.org/presentationml/2006/main">
  <p:tag name="AS_UNIQUEID" val="2027"/>
</p:tagLst>
</file>

<file path=ppt/tags/tag225.xml><?xml version="1.0" encoding="utf-8"?>
<p:tagLst xmlns:p="http://schemas.openxmlformats.org/presentationml/2006/main">
  <p:tag name="AS_UNIQUEID" val="2027"/>
</p:tagLst>
</file>

<file path=ppt/tags/tag226.xml><?xml version="1.0" encoding="utf-8"?>
<p:tagLst xmlns:p="http://schemas.openxmlformats.org/presentationml/2006/main">
  <p:tag name="AS_UNIQUEID" val="2027"/>
</p:tagLst>
</file>

<file path=ppt/tags/tag227.xml><?xml version="1.0" encoding="utf-8"?>
<p:tagLst xmlns:p="http://schemas.openxmlformats.org/presentationml/2006/main">
  <p:tag name="AS_UNIQUEID" val="8140"/>
</p:tagLst>
</file>

<file path=ppt/tags/tag228.xml><?xml version="1.0" encoding="utf-8"?>
<p:tagLst xmlns:p="http://schemas.openxmlformats.org/presentationml/2006/main">
  <p:tag name="AS_UNIQUEID" val="8141"/>
</p:tagLst>
</file>

<file path=ppt/tags/tag229.xml><?xml version="1.0" encoding="utf-8"?>
<p:tagLst xmlns:p="http://schemas.openxmlformats.org/presentationml/2006/main">
  <p:tag name="AS_UNIQUEID" val="1022"/>
</p:tagLst>
</file>

<file path=ppt/tags/tag230.xml><?xml version="1.0" encoding="utf-8"?>
<p:tagLst xmlns:p="http://schemas.openxmlformats.org/presentationml/2006/main">
  <p:tag name="AS_UNIQUEID" val="8142"/>
</p:tagLst>
</file>

<file path=ppt/tags/tag231.xml><?xml version="1.0" encoding="utf-8"?>
<p:tagLst xmlns:p="http://schemas.openxmlformats.org/presentationml/2006/main">
  <p:tag name="AS_UNIQUEID" val="8143"/>
</p:tagLst>
</file>

<file path=ppt/tags/tag232.xml><?xml version="1.0" encoding="utf-8"?>
<p:tagLst xmlns:p="http://schemas.openxmlformats.org/presentationml/2006/main">
  <p:tag name="AS_UNIQUEID" val="8144"/>
</p:tagLst>
</file>

<file path=ppt/tags/tag233.xml><?xml version="1.0" encoding="utf-8"?>
<p:tagLst xmlns:p="http://schemas.openxmlformats.org/presentationml/2006/main">
  <p:tag name="AS_UNIQUEID" val="8145"/>
</p:tagLst>
</file>

<file path=ppt/tags/tag234.xml><?xml version="1.0" encoding="utf-8"?>
<p:tagLst xmlns:p="http://schemas.openxmlformats.org/presentationml/2006/main">
  <p:tag name="AS_UNIQUEID" val="8145"/>
</p:tagLst>
</file>

<file path=ppt/tags/tag235.xml><?xml version="1.0" encoding="utf-8"?>
<p:tagLst xmlns:p="http://schemas.openxmlformats.org/presentationml/2006/main">
  <p:tag name="AS_UNIQUEID" val="12559"/>
</p:tagLst>
</file>

<file path=ppt/tags/tag236.xml><?xml version="1.0" encoding="utf-8"?>
<p:tagLst xmlns:p="http://schemas.openxmlformats.org/presentationml/2006/main">
  <p:tag name="AS_UNIQUEID" val="6579"/>
</p:tagLst>
</file>

<file path=ppt/tags/tag237.xml><?xml version="1.0" encoding="utf-8"?>
<p:tagLst xmlns:p="http://schemas.openxmlformats.org/presentationml/2006/main">
  <p:tag name="AS_UNIQUEID" val="2024"/>
</p:tagLst>
</file>

<file path=ppt/tags/tag238.xml><?xml version="1.0" encoding="utf-8"?>
<p:tagLst xmlns:p="http://schemas.openxmlformats.org/presentationml/2006/main">
  <p:tag name="AS_UNIQUEID" val="2030"/>
</p:tagLst>
</file>

<file path=ppt/tags/tag239.xml><?xml version="1.0" encoding="utf-8"?>
<p:tagLst xmlns:p="http://schemas.openxmlformats.org/presentationml/2006/main">
  <p:tag name="AS_UNIQUEID" val="2030"/>
</p:tagLst>
</file>

<file path=ppt/tags/tag240.xml><?xml version="1.0" encoding="utf-8"?>
<p:tagLst xmlns:p="http://schemas.openxmlformats.org/presentationml/2006/main">
  <p:tag name="AS_UNIQUEID" val="2028"/>
</p:tagLst>
</file>

<file path=ppt/tags/tag241.xml><?xml version="1.0" encoding="utf-8"?>
<p:tagLst xmlns:p="http://schemas.openxmlformats.org/presentationml/2006/main">
  <p:tag name="AS_UNIQUEID" val="2029"/>
</p:tagLst>
</file>

<file path=ppt/tags/tag242.xml><?xml version="1.0" encoding="utf-8"?>
<p:tagLst xmlns:p="http://schemas.openxmlformats.org/presentationml/2006/main">
  <p:tag name="AS_UNIQUEID" val="2025"/>
</p:tagLst>
</file>

<file path=ppt/tags/tag243.xml><?xml version="1.0" encoding="utf-8"?>
<p:tagLst xmlns:p="http://schemas.openxmlformats.org/presentationml/2006/main">
  <p:tag name="AS_UNIQUEID" val="2027"/>
</p:tagLst>
</file>

<file path=ppt/tags/tag244.xml><?xml version="1.0" encoding="utf-8"?>
<p:tagLst xmlns:p="http://schemas.openxmlformats.org/presentationml/2006/main">
  <p:tag name="AS_UNIQUEID" val="2033"/>
</p:tagLst>
</file>

<file path=ppt/tags/tag245.xml><?xml version="1.0" encoding="utf-8"?>
<p:tagLst xmlns:p="http://schemas.openxmlformats.org/presentationml/2006/main">
  <p:tag name="AS_UNIQUEID" val="6587"/>
</p:tagLst>
</file>

<file path=ppt/tags/tag246.xml><?xml version="1.0" encoding="utf-8"?>
<p:tagLst xmlns:p="http://schemas.openxmlformats.org/presentationml/2006/main">
  <p:tag name="AS_UNIQUEID" val="2031"/>
</p:tagLst>
</file>

<file path=ppt/tags/tag247.xml><?xml version="1.0" encoding="utf-8"?>
<p:tagLst xmlns:p="http://schemas.openxmlformats.org/presentationml/2006/main">
  <p:tag name="AS_UNIQUEID" val="2026"/>
</p:tagLst>
</file>

<file path=ppt/tags/tag248.xml><?xml version="1.0" encoding="utf-8"?>
<p:tagLst xmlns:p="http://schemas.openxmlformats.org/presentationml/2006/main">
  <p:tag name="AS_UNIQUEID" val="2032"/>
</p:tagLst>
</file>

<file path=ppt/tags/tag249.xml><?xml version="1.0" encoding="utf-8"?>
<p:tagLst xmlns:p="http://schemas.openxmlformats.org/presentationml/2006/main">
  <p:tag name="AS_UNIQUEID" val="1286"/>
</p:tagLst>
</file>

<file path=ppt/tags/tag250.xml><?xml version="1.0" encoding="utf-8"?>
<p:tagLst xmlns:p="http://schemas.openxmlformats.org/presentationml/2006/main">
  <p:tag name="AS_UNIQUEID" val="1736"/>
</p:tagLst>
</file>

<file path=ppt/tags/tag251.xml><?xml version="1.0" encoding="utf-8"?>
<p:tagLst xmlns:p="http://schemas.openxmlformats.org/presentationml/2006/main">
  <p:tag name="AS_UNIQUEID" val="1737"/>
</p:tagLst>
</file>

<file path=ppt/tags/tag252.xml><?xml version="1.0" encoding="utf-8"?>
<p:tagLst xmlns:p="http://schemas.openxmlformats.org/presentationml/2006/main">
  <p:tag name="AS_UNIQUEID" val="1738"/>
</p:tagLst>
</file>

<file path=ppt/tags/tag253.xml><?xml version="1.0" encoding="utf-8"?>
<p:tagLst xmlns:p="http://schemas.openxmlformats.org/presentationml/2006/main">
  <p:tag name="AS_UNIQUEID" val="1739"/>
</p:tagLst>
</file>

<file path=ppt/tags/tag254.xml><?xml version="1.0" encoding="utf-8"?>
<p:tagLst xmlns:p="http://schemas.openxmlformats.org/presentationml/2006/main">
  <p:tag name="AS_UNIQUEID" val="1740"/>
</p:tagLst>
</file>

<file path=ppt/tags/tag255.xml><?xml version="1.0" encoding="utf-8"?>
<p:tagLst xmlns:p="http://schemas.openxmlformats.org/presentationml/2006/main">
  <p:tag name="AS_UNIQUEID" val="1741"/>
</p:tagLst>
</file>

<file path=ppt/tags/tag256.xml><?xml version="1.0" encoding="utf-8"?>
<p:tagLst xmlns:p="http://schemas.openxmlformats.org/presentationml/2006/main">
  <p:tag name="AS_UNIQUEID" val="1742"/>
</p:tagLst>
</file>

<file path=ppt/tags/tag257.xml><?xml version="1.0" encoding="utf-8"?>
<p:tagLst xmlns:p="http://schemas.openxmlformats.org/presentationml/2006/main">
  <p:tag name="AS_UNIQUEID" val="1743"/>
</p:tagLst>
</file>

<file path=ppt/tags/tag258.xml><?xml version="1.0" encoding="utf-8"?>
<p:tagLst xmlns:p="http://schemas.openxmlformats.org/presentationml/2006/main">
  <p:tag name="AS_UNIQUEID" val="1744"/>
</p:tagLst>
</file>

<file path=ppt/tags/tag259.xml><?xml version="1.0" encoding="utf-8"?>
<p:tagLst xmlns:p="http://schemas.openxmlformats.org/presentationml/2006/main">
  <p:tag name="AS_UNIQUEID" val="1745"/>
</p:tagLst>
</file>

<file path=ppt/tags/tag260.xml><?xml version="1.0" encoding="utf-8"?>
<p:tagLst xmlns:p="http://schemas.openxmlformats.org/presentationml/2006/main">
  <p:tag name="AS_UNIQUEID" val="1746"/>
</p:tagLst>
</file>

<file path=ppt/tags/tag261.xml><?xml version="1.0" encoding="utf-8"?>
<p:tagLst xmlns:p="http://schemas.openxmlformats.org/presentationml/2006/main">
  <p:tag name="AS_UNIQUEID" val="1747"/>
</p:tagLst>
</file>

<file path=ppt/tags/tag262.xml><?xml version="1.0" encoding="utf-8"?>
<p:tagLst xmlns:p="http://schemas.openxmlformats.org/presentationml/2006/main">
  <p:tag name="AS_UNIQUEID" val="1748"/>
</p:tagLst>
</file>

<file path=ppt/tags/tag263.xml><?xml version="1.0" encoding="utf-8"?>
<p:tagLst xmlns:p="http://schemas.openxmlformats.org/presentationml/2006/main">
  <p:tag name="AS_UNIQUEID" val="1749"/>
</p:tagLst>
</file>

<file path=ppt/tags/tag264.xml><?xml version="1.0" encoding="utf-8"?>
<p:tagLst xmlns:p="http://schemas.openxmlformats.org/presentationml/2006/main">
  <p:tag name="AS_UNIQUEID" val="1750"/>
</p:tagLst>
</file>

<file path=ppt/tags/tag265.xml><?xml version="1.0" encoding="utf-8"?>
<p:tagLst xmlns:p="http://schemas.openxmlformats.org/presentationml/2006/main">
  <p:tag name="AS_UNIQUEID" val="1751"/>
</p:tagLst>
</file>

<file path=ppt/tags/tag266.xml><?xml version="1.0" encoding="utf-8"?>
<p:tagLst xmlns:p="http://schemas.openxmlformats.org/presentationml/2006/main">
  <p:tag name="AS_UNIQUEID" val="1752"/>
</p:tagLst>
</file>

<file path=ppt/tags/tag267.xml><?xml version="1.0" encoding="utf-8"?>
<p:tagLst xmlns:p="http://schemas.openxmlformats.org/presentationml/2006/main">
  <p:tag name="AS_UNIQUEID" val="1753"/>
</p:tagLst>
</file>

<file path=ppt/tags/tag268.xml><?xml version="1.0" encoding="utf-8"?>
<p:tagLst xmlns:p="http://schemas.openxmlformats.org/presentationml/2006/main">
  <p:tag name="AS_UNIQUEID" val="1754"/>
</p:tagLst>
</file>

<file path=ppt/tags/tag269.xml><?xml version="1.0" encoding="utf-8"?>
<p:tagLst xmlns:p="http://schemas.openxmlformats.org/presentationml/2006/main">
  <p:tag name="KSO_WM_SPECIAL_SOURCE" val="bdnull"/>
</p:tagLst>
</file>

<file path=ppt/tags/tag270.xml><?xml version="1.0" encoding="utf-8"?>
<p:tagLst xmlns:p="http://schemas.openxmlformats.org/presentationml/2006/main">
  <p:tag name="AS_UNIQUEID" val="12560"/>
</p:tagLst>
</file>

<file path=ppt/tags/tag271.xml><?xml version="1.0" encoding="utf-8"?>
<p:tagLst xmlns:p="http://schemas.openxmlformats.org/presentationml/2006/main">
  <p:tag name="AS_UNIQUEID" val="9100"/>
</p:tagLst>
</file>

<file path=ppt/tags/tag272.xml><?xml version="1.0" encoding="utf-8"?>
<p:tagLst xmlns:p="http://schemas.openxmlformats.org/presentationml/2006/main">
  <p:tag name="AS_UNIQUEID" val="6614"/>
  <p:tag name="KSO_WM_BEAUTIFY_FLAG" val=""/>
</p:tagLst>
</file>

<file path=ppt/tags/tag273.xml><?xml version="1.0" encoding="utf-8"?>
<p:tagLst xmlns:p="http://schemas.openxmlformats.org/presentationml/2006/main">
  <p:tag name="AS_UNIQUEID" val="7077"/>
  <p:tag name="KSO_WM_BEAUTIFY_FLAG" val=""/>
</p:tagLst>
</file>

<file path=ppt/tags/tag274.xml><?xml version="1.0" encoding="utf-8"?>
<p:tagLst xmlns:p="http://schemas.openxmlformats.org/presentationml/2006/main">
  <p:tag name="AS_UNIQUEID" val="6614"/>
  <p:tag name="KSO_WM_BEAUTIFY_FLAG" val=""/>
</p:tagLst>
</file>

<file path=ppt/tags/tag275.xml><?xml version="1.0" encoding="utf-8"?>
<p:tagLst xmlns:p="http://schemas.openxmlformats.org/presentationml/2006/main">
  <p:tag name="AS_UNIQUEID" val="9630"/>
  <p:tag name="KSO_WM_BEAUTIFY_FLAG" val=""/>
</p:tagLst>
</file>

<file path=ppt/tags/tag276.xml><?xml version="1.0" encoding="utf-8"?>
<p:tagLst xmlns:p="http://schemas.openxmlformats.org/presentationml/2006/main">
  <p:tag name="AS_UNIQUEID" val="12377"/>
</p:tagLst>
</file>

<file path=ppt/tags/tag277.xml><?xml version="1.0" encoding="utf-8"?>
<p:tagLst xmlns:p="http://schemas.openxmlformats.org/presentationml/2006/main">
  <p:tag name="AS_UNIQUEID" val="12561"/>
</p:tagLst>
</file>

<file path=ppt/tags/tag278.xml><?xml version="1.0" encoding="utf-8"?>
<p:tagLst xmlns:p="http://schemas.openxmlformats.org/presentationml/2006/main">
  <p:tag name="AS_UNIQUEID" val="1534"/>
</p:tagLst>
</file>

<file path=ppt/tags/tag279.xml><?xml version="1.0" encoding="utf-8"?>
<p:tagLst xmlns:p="http://schemas.openxmlformats.org/presentationml/2006/main">
  <p:tag name="AS_UNIQUEID" val="8028"/>
</p:tagLst>
</file>

<file path=ppt/tags/tag280.xml><?xml version="1.0" encoding="utf-8"?>
<p:tagLst xmlns:p="http://schemas.openxmlformats.org/presentationml/2006/main">
  <p:tag name="AS_UNIQUEID" val="6215"/>
</p:tagLst>
</file>

<file path=ppt/tags/tag281.xml><?xml version="1.0" encoding="utf-8"?>
<p:tagLst xmlns:p="http://schemas.openxmlformats.org/presentationml/2006/main">
  <p:tag name="AS_UNIQUEID" val="6216"/>
</p:tagLst>
</file>

<file path=ppt/tags/tag282.xml><?xml version="1.0" encoding="utf-8"?>
<p:tagLst xmlns:p="http://schemas.openxmlformats.org/presentationml/2006/main">
  <p:tag name="AS_UNIQUEID" val="6217"/>
</p:tagLst>
</file>

<file path=ppt/tags/tag283.xml><?xml version="1.0" encoding="utf-8"?>
<p:tagLst xmlns:p="http://schemas.openxmlformats.org/presentationml/2006/main">
  <p:tag name="AS_UNIQUEID" val="6218"/>
</p:tagLst>
</file>

<file path=ppt/tags/tag284.xml><?xml version="1.0" encoding="utf-8"?>
<p:tagLst xmlns:p="http://schemas.openxmlformats.org/presentationml/2006/main">
  <p:tag name="AS_UNIQUEID" val="8029"/>
</p:tagLst>
</file>

<file path=ppt/tags/tag285.xml><?xml version="1.0" encoding="utf-8"?>
<p:tagLst xmlns:p="http://schemas.openxmlformats.org/presentationml/2006/main">
  <p:tag name="AS_UNIQUEID" val="6214"/>
</p:tagLst>
</file>

<file path=ppt/tags/tag286.xml><?xml version="1.0" encoding="utf-8"?>
<p:tagLst xmlns:p="http://schemas.openxmlformats.org/presentationml/2006/main">
  <p:tag name="AS_UNIQUEID" val="6219"/>
</p:tagLst>
</file>

<file path=ppt/tags/tag287.xml><?xml version="1.0" encoding="utf-8"?>
<p:tagLst xmlns:p="http://schemas.openxmlformats.org/presentationml/2006/main">
  <p:tag name="AS_UNIQUEID" val="6220"/>
</p:tagLst>
</file>

<file path=ppt/tags/tag288.xml><?xml version="1.0" encoding="utf-8"?>
<p:tagLst xmlns:p="http://schemas.openxmlformats.org/presentationml/2006/main">
  <p:tag name="AS_UNIQUEID" val="6221"/>
</p:tagLst>
</file>

<file path=ppt/tags/tag289.xml><?xml version="1.0" encoding="utf-8"?>
<p:tagLst xmlns:p="http://schemas.openxmlformats.org/presentationml/2006/main">
  <p:tag name="AS_UNIQUEID" val="6211"/>
  <p:tag name="KSO_WM_BEAUTIFY_FLAG" val=""/>
</p:tagLst>
</file>

<file path=ppt/tags/tag290.xml><?xml version="1.0" encoding="utf-8"?>
<p:tagLst xmlns:p="http://schemas.openxmlformats.org/presentationml/2006/main">
  <p:tag name="AS_UNIQUEID" val="6212"/>
  <p:tag name="KSO_WM_BEAUTIFY_FLAG" val=""/>
</p:tagLst>
</file>

<file path=ppt/tags/tag291.xml><?xml version="1.0" encoding="utf-8"?>
<p:tagLst xmlns:p="http://schemas.openxmlformats.org/presentationml/2006/main">
  <p:tag name="AS_UNIQUEID" val="6213"/>
  <p:tag name="KSO_WM_BEAUTIFY_FLAG" val=""/>
</p:tagLst>
</file>

<file path=ppt/tags/tag292.xml><?xml version="1.0" encoding="utf-8"?>
<p:tagLst xmlns:p="http://schemas.openxmlformats.org/presentationml/2006/main">
  <p:tag name="AS_UNIQUEID" val="1798"/>
  <p:tag name="KSO_WM_BEAUTIFY_FLAG" val=""/>
</p:tagLst>
</file>

<file path=ppt/tags/tag293.xml><?xml version="1.0" encoding="utf-8"?>
<p:tagLst xmlns:p="http://schemas.openxmlformats.org/presentationml/2006/main">
  <p:tag name="AS_UNIQUEID" val="12562"/>
</p:tagLst>
</file>

<file path=ppt/tags/tag294.xml><?xml version="1.0" encoding="utf-8"?>
<p:tagLst xmlns:p="http://schemas.openxmlformats.org/presentationml/2006/main">
  <p:tag name="AS_UNIQUEID" val="6228"/>
</p:tagLst>
</file>

<file path=ppt/tags/tag295.xml><?xml version="1.0" encoding="utf-8"?>
<p:tagLst xmlns:p="http://schemas.openxmlformats.org/presentationml/2006/main">
  <p:tag name="AS_UNIQUEID" val="6234"/>
</p:tagLst>
</file>

<file path=ppt/tags/tag296.xml><?xml version="1.0" encoding="utf-8"?>
<p:tagLst xmlns:p="http://schemas.openxmlformats.org/presentationml/2006/main">
  <p:tag name="AS_UNIQUEID" val="6232"/>
</p:tagLst>
</file>

<file path=ppt/tags/tag297.xml><?xml version="1.0" encoding="utf-8"?>
<p:tagLst xmlns:p="http://schemas.openxmlformats.org/presentationml/2006/main">
  <p:tag name="AS_UNIQUEID" val="6233"/>
</p:tagLst>
</file>

<file path=ppt/tags/tag298.xml><?xml version="1.0" encoding="utf-8"?>
<p:tagLst xmlns:p="http://schemas.openxmlformats.org/presentationml/2006/main">
  <p:tag name="AS_UNIQUEID" val="6235"/>
</p:tagLst>
</file>

<file path=ppt/tags/tag299.xml><?xml version="1.0" encoding="utf-8"?>
<p:tagLst xmlns:p="http://schemas.openxmlformats.org/presentationml/2006/main">
  <p:tag name="AS_UNIQUEID" val="10237"/>
</p:tagLst>
</file>

<file path=ppt/tags/tag300.xml><?xml version="1.0" encoding="utf-8"?>
<p:tagLst xmlns:p="http://schemas.openxmlformats.org/presentationml/2006/main">
  <p:tag name="AS_UNIQUEID" val="10238"/>
</p:tagLst>
</file>

<file path=ppt/tags/tag301.xml><?xml version="1.0" encoding="utf-8"?>
<p:tagLst xmlns:p="http://schemas.openxmlformats.org/presentationml/2006/main">
  <p:tag name="AS_UNIQUEID" val="6248"/>
</p:tagLst>
</file>

<file path=ppt/tags/tag302.xml><?xml version="1.0" encoding="utf-8"?>
<p:tagLst xmlns:p="http://schemas.openxmlformats.org/presentationml/2006/main">
  <p:tag name="AS_UNIQUEID" val="1798"/>
  <p:tag name="KSO_WM_BEAUTIFY_FLAG" val=""/>
</p:tagLst>
</file>

<file path=ppt/tags/tag303.xml><?xml version="1.0" encoding="utf-8"?>
<p:tagLst xmlns:p="http://schemas.openxmlformats.org/presentationml/2006/main">
  <p:tag name="AS_UNIQUEID" val="12563"/>
</p:tagLst>
</file>

<file path=ppt/tags/tag304.xml><?xml version="1.0" encoding="utf-8"?>
<p:tagLst xmlns:p="http://schemas.openxmlformats.org/presentationml/2006/main">
  <p:tag name="AS_UNIQUEID" val="6244"/>
</p:tagLst>
</file>

<file path=ppt/tags/tag305.xml><?xml version="1.0" encoding="utf-8"?>
<p:tagLst xmlns:p="http://schemas.openxmlformats.org/presentationml/2006/main">
  <p:tag name="AS_UNIQUEID" val="6248"/>
</p:tagLst>
</file>

<file path=ppt/tags/tag306.xml><?xml version="1.0" encoding="utf-8"?>
<p:tagLst xmlns:p="http://schemas.openxmlformats.org/presentationml/2006/main">
  <p:tag name="AS_UNIQUEID" val="6251"/>
  <p:tag name="KSO_WM_BEAUTIFY_FLAG" val=""/>
</p:tagLst>
</file>

<file path=ppt/tags/tag307.xml><?xml version="1.0" encoding="utf-8"?>
<p:tagLst xmlns:p="http://schemas.openxmlformats.org/presentationml/2006/main">
  <p:tag name="AS_UNIQUEID" val="10185"/>
  <p:tag name="KSO_WM_BEAUTIFY_FLAG" val=""/>
</p:tagLst>
</file>

<file path=ppt/tags/tag308.xml><?xml version="1.0" encoding="utf-8"?>
<p:tagLst xmlns:p="http://schemas.openxmlformats.org/presentationml/2006/main">
  <p:tag name="AS_UNIQUEID" val="1798"/>
  <p:tag name="KSO_WM_BEAUTIFY_FLAG" val=""/>
</p:tagLst>
</file>

<file path=ppt/tags/tag309.xml><?xml version="1.0" encoding="utf-8"?>
<p:tagLst xmlns:p="http://schemas.openxmlformats.org/presentationml/2006/main">
  <p:tag name="AS_UNIQUEID" val="12564"/>
</p:tagLst>
</file>

<file path=ppt/tags/tag310.xml><?xml version="1.0" encoding="utf-8"?>
<p:tagLst xmlns:p="http://schemas.openxmlformats.org/presentationml/2006/main">
  <p:tag name="AS_UNIQUEID" val="6274"/>
</p:tagLst>
</file>

<file path=ppt/tags/tag311.xml><?xml version="1.0" encoding="utf-8"?>
<p:tagLst xmlns:p="http://schemas.openxmlformats.org/presentationml/2006/main">
  <p:tag name="AS_UNIQUEID" val="6278"/>
</p:tagLst>
</file>

<file path=ppt/tags/tag312.xml><?xml version="1.0" encoding="utf-8"?>
<p:tagLst xmlns:p="http://schemas.openxmlformats.org/presentationml/2006/main">
  <p:tag name="AS_UNIQUEID" val="6280"/>
</p:tagLst>
</file>

<file path=ppt/tags/tag313.xml><?xml version="1.0" encoding="utf-8"?>
<p:tagLst xmlns:p="http://schemas.openxmlformats.org/presentationml/2006/main">
  <p:tag name="AS_UNIQUEID" val="1798"/>
  <p:tag name="KSO_WM_BEAUTIFY_FLAG" val=""/>
</p:tagLst>
</file>

<file path=ppt/tags/tag314.xml><?xml version="1.0" encoding="utf-8"?>
<p:tagLst xmlns:p="http://schemas.openxmlformats.org/presentationml/2006/main">
  <p:tag name="AS_UNIQUEID" val="12565"/>
</p:tagLst>
</file>

<file path=ppt/tags/tag315.xml><?xml version="1.0" encoding="utf-8"?>
<p:tagLst xmlns:p="http://schemas.openxmlformats.org/presentationml/2006/main">
  <p:tag name="AS_UNIQUEID" val="8825"/>
</p:tagLst>
</file>

<file path=ppt/tags/tag316.xml><?xml version="1.0" encoding="utf-8"?>
<p:tagLst xmlns:p="http://schemas.openxmlformats.org/presentationml/2006/main">
  <p:tag name="AS_UNIQUEID" val="8826"/>
</p:tagLst>
</file>

<file path=ppt/tags/tag317.xml><?xml version="1.0" encoding="utf-8"?>
<p:tagLst xmlns:p="http://schemas.openxmlformats.org/presentationml/2006/main">
  <p:tag name="AS_UNIQUEID" val="8827"/>
</p:tagLst>
</file>

<file path=ppt/tags/tag318.xml><?xml version="1.0" encoding="utf-8"?>
<p:tagLst xmlns:p="http://schemas.openxmlformats.org/presentationml/2006/main">
  <p:tag name="AS_UNIQUEID" val="8828"/>
</p:tagLst>
</file>

<file path=ppt/tags/tag319.xml><?xml version="1.0" encoding="utf-8"?>
<p:tagLst xmlns:p="http://schemas.openxmlformats.org/presentationml/2006/main">
  <p:tag name="AS_UNIQUEID" val="8829"/>
</p:tagLst>
</file>

<file path=ppt/tags/tag320.xml><?xml version="1.0" encoding="utf-8"?>
<p:tagLst xmlns:p="http://schemas.openxmlformats.org/presentationml/2006/main">
  <p:tag name="AS_UNIQUEID" val="8830"/>
</p:tagLst>
</file>

<file path=ppt/tags/tag321.xml><?xml version="1.0" encoding="utf-8"?>
<p:tagLst xmlns:p="http://schemas.openxmlformats.org/presentationml/2006/main">
  <p:tag name="AS_UNIQUEID" val="8831"/>
</p:tagLst>
</file>

<file path=ppt/tags/tag322.xml><?xml version="1.0" encoding="utf-8"?>
<p:tagLst xmlns:p="http://schemas.openxmlformats.org/presentationml/2006/main">
  <p:tag name="AS_UNIQUEID" val="8832"/>
</p:tagLst>
</file>

<file path=ppt/tags/tag323.xml><?xml version="1.0" encoding="utf-8"?>
<p:tagLst xmlns:p="http://schemas.openxmlformats.org/presentationml/2006/main">
  <p:tag name="AS_UNIQUEID" val="5279"/>
  <p:tag name="KSO_WM_BEAUTIFY_FLAG" val=""/>
  <p:tag name="KSO_WM_UNIT_TEXT_FILL_FORE_SCHEMECOLOR_INDEX" val="13"/>
  <p:tag name="KSO_WM_UNIT_TEXT_FILL_FORE_SCHEMECOLOR_INDEX_BRIGHTNESS" val="0"/>
  <p:tag name="KSO_WM_UNIT_TEXT_FILL_TYPE" val="1"/>
</p:tagLst>
</file>

<file path=ppt/tags/tag324.xml><?xml version="1.0" encoding="utf-8"?>
<p:tagLst xmlns:p="http://schemas.openxmlformats.org/presentationml/2006/main">
  <p:tag name="KSO_WM_SPECIAL_SOURCE" val="bdnull"/>
</p:tagLst>
</file>

<file path=ppt/tags/tag325.xml><?xml version="1.0" encoding="utf-8"?>
<p:tagLst xmlns:p="http://schemas.openxmlformats.org/presentationml/2006/main">
  <p:tag name="AS_UNIQUEID" val="12566"/>
</p:tagLst>
</file>

<file path=ppt/tags/tag326.xml><?xml version="1.0" encoding="utf-8"?>
<p:tagLst xmlns:p="http://schemas.openxmlformats.org/presentationml/2006/main">
  <p:tag name="AS_UNIQUEID" val="8838"/>
</p:tagLst>
</file>

<file path=ppt/tags/tag327.xml><?xml version="1.0" encoding="utf-8"?>
<p:tagLst xmlns:p="http://schemas.openxmlformats.org/presentationml/2006/main">
  <p:tag name="AS_UNIQUEID" val="8839"/>
</p:tagLst>
</file>

<file path=ppt/tags/tag328.xml><?xml version="1.0" encoding="utf-8"?>
<p:tagLst xmlns:p="http://schemas.openxmlformats.org/presentationml/2006/main">
  <p:tag name="AS_UNIQUEID" val="6816"/>
</p:tagLst>
</file>

<file path=ppt/tags/tag329.xml><?xml version="1.0" encoding="utf-8"?>
<p:tagLst xmlns:p="http://schemas.openxmlformats.org/presentationml/2006/main">
  <p:tag name="AS_UNIQUEID" val="6817"/>
</p:tagLst>
</file>

<file path=ppt/tags/tag330.xml><?xml version="1.0" encoding="utf-8"?>
<p:tagLst xmlns:p="http://schemas.openxmlformats.org/presentationml/2006/main">
  <p:tag name="AS_UNIQUEID" val="6818"/>
</p:tagLst>
</file>

<file path=ppt/tags/tag331.xml><?xml version="1.0" encoding="utf-8"?>
<p:tagLst xmlns:p="http://schemas.openxmlformats.org/presentationml/2006/main">
  <p:tag name="AS_UNIQUEID" val="6819"/>
</p:tagLst>
</file>

<file path=ppt/tags/tag332.xml><?xml version="1.0" encoding="utf-8"?>
<p:tagLst xmlns:p="http://schemas.openxmlformats.org/presentationml/2006/main">
  <p:tag name="AS_UNIQUEID" val="6820"/>
</p:tagLst>
</file>

<file path=ppt/tags/tag333.xml><?xml version="1.0" encoding="utf-8"?>
<p:tagLst xmlns:p="http://schemas.openxmlformats.org/presentationml/2006/main">
  <p:tag name="AS_UNIQUEID" val="8840"/>
</p:tagLst>
</file>

<file path=ppt/tags/tag334.xml><?xml version="1.0" encoding="utf-8"?>
<p:tagLst xmlns:p="http://schemas.openxmlformats.org/presentationml/2006/main">
  <p:tag name="AS_UNIQUEID" val="6867"/>
  <p:tag name="KSO_WM_BEAUTIFY_FLAG" val=""/>
</p:tagLst>
</file>

<file path=ppt/tags/tag335.xml><?xml version="1.0" encoding="utf-8"?>
<p:tagLst xmlns:p="http://schemas.openxmlformats.org/presentationml/2006/main">
  <p:tag name="KSO_WM_BEAUTIFY_FLAG" val="#wm#"/>
  <p:tag name="KSO_WM_SPECIAL_SOURCE" val="bdnull"/>
  <p:tag name="KSO_WM_TEMPLATE_CATEGORY" val="custom"/>
  <p:tag name="KSO_WM_TEMPLATE_INDEX" val="20191730"/>
</p:tagLst>
</file>

<file path=ppt/tags/tag336.xml><?xml version="1.0" encoding="utf-8"?>
<p:tagLst xmlns:p="http://schemas.openxmlformats.org/presentationml/2006/main">
  <p:tag name="AS_UNIQUEID" val="12567"/>
</p:tagLst>
</file>

<file path=ppt/tags/tag337.xml><?xml version="1.0" encoding="utf-8"?>
<p:tagLst xmlns:p="http://schemas.openxmlformats.org/presentationml/2006/main">
  <p:tag name="AS_UNIQUEID" val="8080"/>
</p:tagLst>
</file>

<file path=ppt/tags/tag338.xml><?xml version="1.0" encoding="utf-8"?>
<p:tagLst xmlns:p="http://schemas.openxmlformats.org/presentationml/2006/main">
  <p:tag name="AS_UNIQUEID" val="8081"/>
</p:tagLst>
</file>

<file path=ppt/tags/tag339.xml><?xml version="1.0" encoding="utf-8"?>
<p:tagLst xmlns:p="http://schemas.openxmlformats.org/presentationml/2006/main">
  <p:tag name="AS_UNIQUEID" val="8082"/>
</p:tagLst>
</file>

<file path=ppt/tags/tag340.xml><?xml version="1.0" encoding="utf-8"?>
<p:tagLst xmlns:p="http://schemas.openxmlformats.org/presentationml/2006/main">
  <p:tag name="AS_UNIQUEID" val="12568"/>
</p:tagLst>
</file>

<file path=ppt/tags/tag341.xml><?xml version="1.0" encoding="utf-8"?>
<p:tagLst xmlns:p="http://schemas.openxmlformats.org/presentationml/2006/main">
  <p:tag name="AS_UNIQUEID" val="8091"/>
</p:tagLst>
</file>

<file path=ppt/tags/tag342.xml><?xml version="1.0" encoding="utf-8"?>
<p:tagLst xmlns:p="http://schemas.openxmlformats.org/presentationml/2006/main">
  <p:tag name="AS_UNIQUEID" val="8093"/>
</p:tagLst>
</file>

<file path=ppt/tags/tag343.xml><?xml version="1.0" encoding="utf-8"?>
<p:tagLst xmlns:p="http://schemas.openxmlformats.org/presentationml/2006/main">
  <p:tag name="AS_UNIQUEID" val="8092"/>
</p:tagLst>
</file>

<file path=ppt/tags/tag344.xml><?xml version="1.0" encoding="utf-8"?>
<p:tagLst xmlns:p="http://schemas.openxmlformats.org/presentationml/2006/main">
  <p:tag name="AS_UNIQUEID" val="12569"/>
</p:tagLst>
</file>

<file path=ppt/tags/tag345.xml><?xml version="1.0" encoding="utf-8"?>
<p:tagLst xmlns:p="http://schemas.openxmlformats.org/presentationml/2006/main">
  <p:tag name="AS_UNIQUEID" val="11881"/>
</p:tagLst>
</file>

<file path=ppt/tags/tag346.xml><?xml version="1.0" encoding="utf-8"?>
<p:tagLst xmlns:p="http://schemas.openxmlformats.org/presentationml/2006/main">
  <p:tag name="AS_UNIQUEID" val="6280"/>
</p:tagLst>
</file>

<file path=ppt/tags/tag347.xml><?xml version="1.0" encoding="utf-8"?>
<p:tagLst xmlns:p="http://schemas.openxmlformats.org/presentationml/2006/main">
  <p:tag name="AS_UNIQUEID" val="6280"/>
</p:tagLst>
</file>

<file path=ppt/tags/tag348.xml><?xml version="1.0" encoding="utf-8"?>
<p:tagLst xmlns:p="http://schemas.openxmlformats.org/presentationml/2006/main">
  <p:tag name="AS_UNIQUEID" val="6280"/>
</p:tagLst>
</file>

<file path=ppt/tags/tag349.xml><?xml version="1.0" encoding="utf-8"?>
<p:tagLst xmlns:p="http://schemas.openxmlformats.org/presentationml/2006/main">
  <p:tag name="AS_UNIQUEID" val="6280"/>
</p:tagLst>
</file>

<file path=ppt/tags/tag350.xml><?xml version="1.0" encoding="utf-8"?>
<p:tagLst xmlns:p="http://schemas.openxmlformats.org/presentationml/2006/main">
  <p:tag name="AS_UNIQUEID" val="1508"/>
  <p:tag name="KSO_WM_BEAUTIFY_FLAG" val=""/>
</p:tagLst>
</file>

<file path=ppt/tags/tag351.xml><?xml version="1.0" encoding="utf-8"?>
<p:tagLst xmlns:p="http://schemas.openxmlformats.org/presentationml/2006/main">
  <p:tag name="AS_UNIQUEID" val="1509"/>
  <p:tag name="KSO_WM_BEAUTIFY_FLAG" val=""/>
</p:tagLst>
</file>

<file path=ppt/tags/tag352.xml><?xml version="1.0" encoding="utf-8"?>
<p:tagLst xmlns:p="http://schemas.openxmlformats.org/presentationml/2006/main">
  <p:tag name="AS_UNIQUEID" val="8129"/>
</p:tagLst>
</file>

<file path=ppt/tags/tag353.xml><?xml version="1.0" encoding="utf-8"?>
<p:tagLst xmlns:p="http://schemas.openxmlformats.org/presentationml/2006/main">
  <p:tag name="AS_UNIQUEID" val="8130"/>
</p:tagLst>
</file>

<file path=ppt/tags/tag354.xml><?xml version="1.0" encoding="utf-8"?>
<p:tagLst xmlns:p="http://schemas.openxmlformats.org/presentationml/2006/main">
  <p:tag name="AS_UNIQUEID" val="1598"/>
</p:tagLst>
</file>

<file path=ppt/tags/tag355.xml><?xml version="1.0" encoding="utf-8"?>
<p:tagLst xmlns:p="http://schemas.openxmlformats.org/presentationml/2006/main">
  <p:tag name="AS_UNIQUEID" val="11740"/>
</p:tagLst>
</file>

<file path=ppt/tags/tag356.xml><?xml version="1.0" encoding="utf-8"?>
<p:tagLst xmlns:p="http://schemas.openxmlformats.org/presentationml/2006/main">
  <p:tag name="AS_UNIQUEID" val="1599"/>
  <p:tag name="KSO_WM_BEAUTIFY_FLAG" val=""/>
</p:tagLst>
</file>

<file path=ppt/tags/tag357.xml><?xml version="1.0" encoding="utf-8"?>
<p:tagLst xmlns:p="http://schemas.openxmlformats.org/presentationml/2006/main">
  <p:tag name="AS_UNIQUEID" val="1080"/>
  <p:tag name="KSO_WM_BEAUTIFY_FLAG" val=""/>
</p:tagLst>
</file>

<file path=ppt/tags/tag358.xml><?xml version="1.0" encoding="utf-8"?>
<p:tagLst xmlns:p="http://schemas.openxmlformats.org/presentationml/2006/main">
  <p:tag name="AS_UNIQUEID" val="11741"/>
</p:tagLst>
</file>

<file path=ppt/tags/tag359.xml><?xml version="1.0" encoding="utf-8"?>
<p:tagLst xmlns:p="http://schemas.openxmlformats.org/presentationml/2006/main">
  <p:tag name="AS_UNIQUEID" val="1080"/>
  <p:tag name="KSO_WM_BEAUTIFY_FLAG" val=""/>
</p:tagLst>
</file>

<file path=ppt/tags/tag360.xml><?xml version="1.0" encoding="utf-8"?>
<p:tagLst xmlns:p="http://schemas.openxmlformats.org/presentationml/2006/main">
  <p:tag name="AS_UNIQUEID" val="10197"/>
</p:tagLst>
</file>

<file path=ppt/tags/tag361.xml><?xml version="1.0" encoding="utf-8"?>
<p:tagLst xmlns:p="http://schemas.openxmlformats.org/presentationml/2006/main">
  <p:tag name="AS_UNIQUEID" val="9137"/>
  <p:tag name="KSO_WM_BEAUTIFY_FLAG" val=""/>
</p:tagLst>
</file>

<file path=ppt/tags/tag362.xml><?xml version="1.0" encoding="utf-8"?>
<p:tagLst xmlns:p="http://schemas.openxmlformats.org/presentationml/2006/main">
  <p:tag name="AS_UNIQUEID" val="9138"/>
  <p:tag name="KSO_WM_BEAUTIFY_FLAG" val=""/>
</p:tagLst>
</file>

<file path=ppt/tags/tag363.xml><?xml version="1.0" encoding="utf-8"?>
<p:tagLst xmlns:p="http://schemas.openxmlformats.org/presentationml/2006/main">
  <p:tag name="AS_UNIQUEID" val="11742"/>
</p:tagLst>
</file>

<file path=ppt/tags/tag364.xml><?xml version="1.0" encoding="utf-8"?>
<p:tagLst xmlns:p="http://schemas.openxmlformats.org/presentationml/2006/main">
  <p:tag name="AS_UNIQUEID" val="11744"/>
</p:tagLst>
</file>

<file path=ppt/tags/tag365.xml><?xml version="1.0" encoding="utf-8"?>
<p:tagLst xmlns:p="http://schemas.openxmlformats.org/presentationml/2006/main">
  <p:tag name="AS_UNIQUEID" val="11745"/>
</p:tagLst>
</file>

<file path=ppt/tags/tag366.xml><?xml version="1.0" encoding="utf-8"?>
<p:tagLst xmlns:p="http://schemas.openxmlformats.org/presentationml/2006/main">
  <p:tag name="AS_UNIQUEID" val="11746"/>
</p:tagLst>
</file>

<file path=ppt/tags/tag367.xml><?xml version="1.0" encoding="utf-8"?>
<p:tagLst xmlns:p="http://schemas.openxmlformats.org/presentationml/2006/main">
  <p:tag name="AS_UNIQUEID" val="11882"/>
</p:tagLst>
</file>

<file path=ppt/tags/tag368.xml><?xml version="1.0" encoding="utf-8"?>
<p:tagLst xmlns:p="http://schemas.openxmlformats.org/presentationml/2006/main">
  <p:tag name="AS_UNIQUEID" val="9137"/>
  <p:tag name="KSO_WM_BEAUTIFY_FLAG" val=""/>
</p:tagLst>
</file>

<file path=ppt/tags/tag369.xml><?xml version="1.0" encoding="utf-8"?>
<p:tagLst xmlns:p="http://schemas.openxmlformats.org/presentationml/2006/main">
  <p:tag name="AS_UNIQUEID" val="12645"/>
</p:tagLst>
</file>

<file path=ppt/tags/tag370.xml><?xml version="1.0" encoding="utf-8"?>
<p:tagLst xmlns:p="http://schemas.openxmlformats.org/presentationml/2006/main">
  <p:tag name="AS_UNIQUEID" val="12646"/>
</p:tagLst>
</file>

<file path=ppt/tags/tag37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171</Paragraphs>
  <Slides>16</Slides>
  <Notes>2</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16</vt:i4>
      </vt:variant>
    </vt:vector>
  </HeadingPairs>
  <TitlesOfParts>
    <vt:vector baseType="lpstr" size="32">
      <vt:lpstr>Arial</vt:lpstr>
      <vt:lpstr>Calibri</vt:lpstr>
      <vt:lpstr>宋体</vt:lpstr>
      <vt:lpstr>微软雅黑</vt:lpstr>
      <vt:lpstr>方正粗黑宋简体</vt:lpstr>
      <vt:lpstr>楷体</vt:lpstr>
      <vt:lpstr>黑体</vt:lpstr>
      <vt:lpstr>方正小标宋简体</vt:lpstr>
      <vt:lpstr>楷体_GB2312</vt:lpstr>
      <vt:lpstr>仿宋</vt:lpstr>
      <vt:lpstr>华文中宋</vt:lpstr>
      <vt:lpstr>Wingdings</vt:lpstr>
      <vt:lpstr>Times New Roman</vt:lpstr>
      <vt:lpstr>微软雅黑 Light</vt:lpstr>
      <vt:lpstr>华文新魏</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2024-09-27T04:43:19.356</cp:lastPrinted>
  <dcterms:created xsi:type="dcterms:W3CDTF">2024-09-26T20:43:19Z</dcterms:created>
  <dcterms:modified xsi:type="dcterms:W3CDTF">2024-09-26T20:43:21Z</dcterms:modified>
</cp:coreProperties>
</file>