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49F015-F02B-459F-AD5B-7EE063736E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D2C8B3-575A-464C-B685-579E1EE5D6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C811A4-934C-4DEC-9F71-D59B79DDB1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C7405D-39E2-405E-98A0-F14DCCB89F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C724AA2-6267-4B13-BB15-0060644564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94D419F-3E4C-4D01-8B4C-2702ECAEDE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BA63AC4-1BFD-47EF-ABD9-EB69AD7CB8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3910C6-4E88-4725-BBF6-895FA7236B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B76DE9-050D-43D8-9F12-99B4142492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C04FCE-AAFB-402A-ADBB-A1E8D3DABE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07CAA1-940A-40FE-8555-8E89931F1C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8004066101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中国网络教育质量监管系统\n## 1.中国网络教育现状与发展趋势\n### 1.1中国网络教育市场规模与增长\n### 1.2网络教育用户需求与行为分析\n### 1.3网络教育行业发展趋势与机遇\n## 2.网络教育质量监管的重要性\n### 2.1网络教育质量对教育公平的影响\n### 2.2网络教育质量对教育产业发展的影响\n### 2.3网络教育质量监管对教育政策制定的影响\n## 3.中国网络教育质量监管系统构建\n### 3.1网络教育质量监管系统的设计理念与目标\n### 3.2网络教育质量监管系统的功能与模块\n### 3.3网络教育质量监管系统的实施与运行\n## 4.中国网络教育质量监管系统的实践与应用\n### 4.1网络教育质量监管系统在学历教育中的应用\n### 4.2网络教育质量监管系统在职业培训中的应用\n### 4.3网络教育质量监管系统在终身教育中的应用\n## 5.中国网络教育质量监管系统的挑战与展望\n### 5.1网络教育质量监管系统面临的挑战与问题\n### 5.2网络教育质量监管系统的优化与改进\n### 5.3网络教育质量监管系统的未来发展趋势\n&quot;,&quot;templateId&quot;:&quot;o5uw7qdih7bi3drcb1jn4cqo9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6600"/>
              <a:t>中国网络教育质量监管系统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1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中国网络教育现状与发展趋势</a:t>
            </a:r>
            <a:endParaRPr/>
          </a:p>
        </p:txBody>
      </p:sp>
      <p:sp>
        <p:nvSpPr>
          <p:cNvPr id="122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66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67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市场规模持续扩大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近年来，中国网络教育市场规模逐年扩大，年均增长率在20%以上。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随着互联网技术的普及和应用，网络教育逐渐成为教育领域的重要组成部分。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网络教育市场的主要细分领域包括K12在线教育、职业教育、语言学习等。</a:t>
                </a:r>
                <a:endParaRPr/>
              </a:p>
            </p:txBody>
          </p:sp>
          <p:pic>
            <p:nvPicPr>
              <p:cNvPr id="17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71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72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政策支持力度加大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国家对网络教育的政策支持力度不断加大，鼓励在线教育的发展。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一系列政策出台，如《国家中长期教育改革和发展规划纲要》等，为网络教育的发展提供了有力保障。</a:t>
                </a:r>
                <a:endParaRPr/>
              </a:p>
            </p:txBody>
          </p:sp>
          <p:pic>
            <p:nvPicPr>
              <p:cNvPr id="175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76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77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投资热度持续升温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网络教育行业吸引了大量资本投资，尤其是在疫情期间，投资热度持续升温。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投资方向主要集中在教育科技、在线课程平台、教育内容提供商等领域。</a:t>
                </a:r>
                <a:endParaRPr/>
              </a:p>
            </p:txBody>
          </p:sp>
          <p:pic>
            <p:nvPicPr>
              <p:cNvPr id="180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18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中国网络教育市场规模与增长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3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84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85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用户需求多样化</a:t>
                </a:r>
                <a:endParaRPr/>
              </a:p>
            </p:txBody>
          </p:sp>
          <p:sp>
            <p:nvSpPr>
              <p:cNvPr id="186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网络教育用户的需求多样化，包括提高学术成绩、兴趣爱好培养、职业技能提升等。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随着社会的发展，用户对网络教育的需求将更加细分和个性化。</a:t>
                </a:r>
                <a:endParaRPr/>
              </a:p>
            </p:txBody>
          </p:sp>
        </p:grpSp>
        <p:grpSp>
          <p:nvGrpSpPr>
            <p:cNvPr id="187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88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用户行为特点</a:t>
                </a:r>
                <a:endParaRPr/>
              </a:p>
            </p:txBody>
          </p:sp>
          <p:sp>
            <p:nvSpPr>
              <p:cNvPr id="189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网络教育用户具有自主学习、碎片化学习、互动参与等特点。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用户对网络教育的满意度和忠诚度受到课程质量、教学效果、平台体验等多方面因素的影响。</a:t>
                </a:r>
                <a:endParaRPr/>
              </a:p>
            </p:txBody>
          </p:sp>
        </p:grpSp>
        <p:grpSp>
          <p:nvGrpSpPr>
            <p:cNvPr id="190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9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用户反馈与建议</a:t>
                </a:r>
                <a:endParaRPr/>
              </a:p>
            </p:txBody>
          </p:sp>
          <p:sp>
            <p:nvSpPr>
              <p:cNvPr id="19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用户对网络教育的反馈和建议有助于教育机构和平台改进服务质量，提高用户体验。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通过收集用户反馈，可以更好地了解用户需求，为网络教育的发展提供有益参考。</a:t>
                </a:r>
                <a:endParaRPr/>
              </a:p>
            </p:txBody>
          </p:sp>
        </p:grpSp>
      </p:grpSp>
      <p:pic>
        <p:nvPicPr>
          <p:cNvPr id="193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19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网络教育用户需求与行为分析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195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96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97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00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01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02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技术创新推动发展</a:t>
                </a:r>
                <a:endParaRPr/>
              </a:p>
            </p:txBody>
          </p:sp>
          <p:sp>
            <p:nvSpPr>
              <p:cNvPr id="203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人工智能、大数据、云计算等技术的创新应用，将为网络教育带来更加便捷、高效的学习体验。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技术的发展有助于实现个性化教学、智能推荐等功能，提高网络教育的教学质量。</a:t>
                </a:r>
                <a:endParaRPr/>
              </a:p>
            </p:txBody>
          </p:sp>
        </p:grpSp>
        <p:grpSp>
          <p:nvGrpSpPr>
            <p:cNvPr id="204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05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政策扶持加速发展</a:t>
                </a:r>
                <a:endParaRPr/>
              </a:p>
            </p:txBody>
          </p:sp>
          <p:sp>
            <p:nvSpPr>
              <p:cNvPr id="20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国家对网络教育的政策扶持将继续加大，为行业的发展提供有力的政策支持。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政策将推动网络教育行业的标准化、规范化发展，提高行业的整体水平。</a:t>
                </a:r>
                <a:endParaRPr/>
              </a:p>
            </p:txBody>
          </p:sp>
        </p:grpSp>
        <p:grpSp>
          <p:nvGrpSpPr>
            <p:cNvPr id="207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08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市场竞争加剧</a:t>
                </a:r>
                <a:endParaRPr/>
              </a:p>
            </p:txBody>
          </p:sp>
          <p:sp>
            <p:nvSpPr>
              <p:cNvPr id="209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随着网络教育市场的不断扩大，市场竞争将更加激烈。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教育机构和平台需要不断创新，提高服务质量，以满足用户的多样化需求。</a:t>
                </a:r>
                <a:endParaRPr/>
              </a:p>
            </p:txBody>
          </p:sp>
        </p:grpSp>
      </p:grpSp>
      <p:sp>
        <p:nvSpPr>
          <p:cNvPr id="2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网络教育行业发展趋势与机遇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网络教育质量监管的重要性</a:t>
            </a:r>
            <a:endParaRPr/>
          </a:p>
        </p:txBody>
      </p:sp>
      <p:sp>
        <p:nvSpPr>
          <p:cNvPr id="21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网络教育质量对教育公平的影响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1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1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保障教育机会均等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网络教育质量监管有助于保障教育机会均等，为更多的人提供高质量的网络教育资源。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通过监管，可以防止劣质教育资源在网络教育市场中泛滥，损害消费者权益。</a:t>
                </a:r>
                <a:endParaRPr/>
              </a:p>
            </p:txBody>
          </p:sp>
          <p:pic>
            <p:nvPicPr>
              <p:cNvPr id="22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促进教育资源均衡分配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网络教育质量监管有助于促进教育资源的均衡分配，缩小城乡、区域之间的教育差距。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通过监管，可以引导教育资源向贫困地区、弱势群体倾斜，实现教育公平。</a:t>
                </a:r>
                <a:endParaRPr/>
              </a:p>
            </p:txBody>
          </p:sp>
          <p:pic>
            <p:nvPicPr>
              <p:cNvPr id="22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提高行业整体水平</a:t>
                </a:r>
                <a:endParaRPr/>
              </a:p>
            </p:txBody>
          </p:sp>
          <p:sp>
            <p:nvSpPr>
              <p:cNvPr id="23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网络教育质量监管有助于提高教育产业的整体水平，提升行业竞争力。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通过监管，可以促使教育机构和平台不断提高服务质量，满足用户的多样化需求。</a:t>
                </a:r>
                <a:endParaRPr/>
              </a:p>
            </p:txBody>
          </p:sp>
          <p:sp>
            <p:nvSpPr>
              <p:cNvPr id="23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促进产业链协同发展</a:t>
                </a:r>
                <a:endParaRPr/>
              </a:p>
            </p:txBody>
          </p:sp>
          <p:sp>
            <p:nvSpPr>
              <p:cNvPr id="23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网络教育质量监管有助于促进教育产业链的协同发展，形成良好的产业生态。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通过监管，可以带动教育内容提供商、教育科技公司等相关产业的发展，实现产业链的优化升级。</a:t>
                </a:r>
                <a:endParaRPr/>
              </a:p>
            </p:txBody>
          </p:sp>
          <p:sp>
            <p:nvSpPr>
              <p:cNvPr id="24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网络教育质量对教育产业发展的影响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为政策制定提供依据</a:t>
                </a:r>
                <a:endParaRPr/>
              </a:p>
            </p:txBody>
          </p:sp>
          <p:sp>
            <p:nvSpPr>
              <p:cNvPr id="25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网络教育质量监管可以为教育政策制定提供依据，提高政策的针对性和有效性。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通过监管，可以了解网络教育市场的现状和发展趋势，为政策制定提供有力支持。</a:t>
                </a:r>
                <a:endParaRPr/>
              </a:p>
            </p:txBody>
          </p:sp>
          <p:sp>
            <p:nvSpPr>
              <p:cNvPr id="25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引导政策方向</a:t>
                </a:r>
                <a:endParaRPr/>
              </a:p>
            </p:txBody>
          </p:sp>
          <p:sp>
            <p:nvSpPr>
              <p:cNvPr id="25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网络教育质量监管可以引导教育政策的发展方向，促进网络教育的规范化、标准化发展。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通过监管，可以促使政策关注网络教育的发展瓶颈和问题，为行业的可持续发展提供保障。</a:t>
                </a:r>
                <a:endParaRPr/>
              </a:p>
            </p:txBody>
          </p:sp>
          <p:sp>
            <p:nvSpPr>
              <p:cNvPr id="25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网络教育质量监管对教育政策制定的影响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200"/>
              <a:t>中国网络教育质量监管系统构建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设计理念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以用户为中心，提供便捷、高效的网络教育服务。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以数据为基础，实现网络教育质量的量化评估和监管。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以创新为动力，推动网络教育行业的持续发展。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目标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建立完善的网络教育质量监管体系，确保教育质量和用户权益。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促进网络教育行业的标准化、规范化发展，提高行业整体水平。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为政策制定提供依据，引导网络教育政策的制定和发展。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网络教育质量监管系统的设计理念与目标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https://d.book118.com/828004066101006043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yellow">
      <a:dk1>
        <a:srgbClr val="000000"/>
      </a:dk1>
      <a:lt1>
        <a:srgbClr val="FFFFFF"/>
      </a:lt1>
      <a:dk2>
        <a:srgbClr val="291F0E"/>
      </a:dk2>
      <a:lt2>
        <a:srgbClr val="FEFCE6"/>
      </a:lt2>
      <a:accent1>
        <a:srgbClr val="F1D25B"/>
      </a:accent1>
      <a:accent2>
        <a:srgbClr val="ECE497"/>
      </a:accent2>
      <a:accent3>
        <a:srgbClr val="E1A823"/>
      </a:accent3>
      <a:accent4>
        <a:srgbClr val="D58F17"/>
      </a:accent4>
      <a:accent5>
        <a:srgbClr val="C7E7D8"/>
      </a:accent5>
      <a:accent6>
        <a:srgbClr val="90C8A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中国网络教育质量监管系统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2024-09-23T06:04:33.029</cp:lastPrinted>
  <dcterms:created xsi:type="dcterms:W3CDTF">2024-09-22T22:04:33Z</dcterms:created>
  <dcterms:modified xsi:type="dcterms:W3CDTF">2024-09-22T22:04:34Z</dcterms:modified>
</cp:coreProperties>
</file>