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6EA345-3DEC-451C-B881-BCE8FCFFF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1FAD50-5F30-4A71-BD4A-31C1303D9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2E12A-558C-4833-804F-058A9B40E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49803A-FF95-442D-B07C-FEC32867B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6DD9FC-0986-4375-88F5-9DFACE752B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1FBE0D-98E8-467F-94A5-09B9514B2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4D9BD0-A9D6-4753-992C-3FC5B4FA0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5D3BE5-41CF-4B8C-9828-C93AB219D0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A6DC7B-AE43-4517-863B-23556C547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C8E39-DA0D-4AE2-86EE-1011DB001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A4D318-6531-4DFF-AFCF-C28FF8A0A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0501200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国土资源违法行为查处工作规程\n## 1.国土资源违法行为查处的背景及重要性\n### 1.1国土资源违法行为的现状及影响\n### 1.2国土资源违法行为查处的法律法规依据\n### 1.3国土资源违法行为查处对维护国土资源管理秩序的作用\n## 2.国土资源违法行为查处的主体及职责\n### 2.1国土资源主管部门的职责与权限\n### 2.2国土资源执法监察队伍的建设与运行\n### 2.3国土资源违法行为查处的协同机制\n## 3.国土资源违法行为查处的程序与方法\n### 3.1国土资源违法行为查处的程序流程\n### 3.2国土资源违法行为查处的调查取证方法\n### 3.3国土资源违法行为查处的处理与处罚措施\n## 4.国土资源违法行为查处的监督与问责\n### 4.1国土资源违法行为查处的监督机制\n### 4.2国土资源违法行为查处的问责制度\n### 4.3国土资源违法行为查处的信息公开与舆论引导\n## 5.国土资源违法行为查处的创新与实践\n### 5.1国土资源违法行为查处的技术创新与应用\n### 5.2国土资源违法行为查处的制度创新与实践\n### 5.3国土资源违法行为查处的国际合作与交流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5600"/>
              <a:t>国土资源违法行为查处工作规程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7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国土资源违法行为查处的背景及重要性</a:t>
            </a:r>
            <a:endParaRPr/>
          </a:p>
        </p:txBody>
      </p:sp>
      <p:sp>
        <p:nvSpPr>
          <p:cNvPr id="138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39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7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7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矿产资源乱开滥采现象严重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破坏矿产资源，影响可持续发展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污染环境，威胁生态环境安全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侵犯国家利益，造成资源流失</a:t>
                </a:r>
                <a:endParaRPr/>
              </a:p>
            </p:txBody>
          </p:sp>
          <p:sp>
            <p:nvSpPr>
              <p:cNvPr id="18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8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土地资源违法占用问题突出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非法占用耕地，影响粮食生产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违法建设，破坏城市规划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侵犯群众权益，引发社会矛盾</a:t>
                </a:r>
                <a:endParaRPr/>
              </a:p>
            </p:txBody>
          </p:sp>
          <p:sp>
            <p:nvSpPr>
              <p:cNvPr id="18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8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违法行为查处不力，导致违法成本较低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违法行为屡禁不止，形成恶性循环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破坏国土资源管理秩序，影响国家长治久安</a:t>
                </a:r>
                <a:endParaRPr/>
              </a:p>
            </p:txBody>
          </p:sp>
          <p:sp>
            <p:nvSpPr>
              <p:cNvPr id="19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国土资源违法行为的现状及影响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宪法和法律赋予国土资源主管部门执法职责</a:t>
                </a:r>
                <a:endParaRPr/>
              </a:p>
            </p:txBody>
          </p:sp>
          <p:sp>
            <p:nvSpPr>
              <p:cNvPr id="19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《宪法》规定，土地属于国家所有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《土地管理法》等法律法规，明确国土资源违法行为的查处职责</a:t>
                </a:r>
                <a:endParaRPr/>
              </a:p>
            </p:txBody>
          </p:sp>
          <p:sp>
            <p:nvSpPr>
              <p:cNvPr id="19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部门规章和地方性法规为查处工作提供具体依据</a:t>
                </a:r>
                <a:endParaRPr/>
              </a:p>
            </p:txBody>
          </p:sp>
          <p:sp>
            <p:nvSpPr>
              <p:cNvPr id="20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《土地违法案件查处办法》等规章，规范查处程序和标准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地方性法规，结合本地实际，细化查处措施</a:t>
                </a:r>
                <a:endParaRPr/>
              </a:p>
            </p:txBody>
          </p:sp>
          <p:sp>
            <p:nvSpPr>
              <p:cNvPr id="20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国土资源违法行为查处的法律法规依据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保护国土资源，维护国家利益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查处违法行为，防止资源流失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保障国家资源安全，支持经济发展</a:t>
                </a:r>
                <a:endParaRPr/>
              </a:p>
            </p:txBody>
          </p:sp>
          <p:pic>
            <p:nvPicPr>
              <p:cNvPr id="2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规范国土资源管理秩序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查处违法行为，维护法律法规权威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促进土地、矿产等资源的合理开发利用</a:t>
                </a:r>
                <a:endParaRPr/>
              </a:p>
            </p:txBody>
          </p:sp>
          <p:pic>
            <p:nvPicPr>
              <p:cNvPr id="2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保护人民群众合法权益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查处违法行为，维护群众土地、矿产等权益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减少社会矛盾，维护社会稳定</a:t>
                </a:r>
                <a:endParaRPr/>
              </a:p>
            </p:txBody>
          </p:sp>
          <p:pic>
            <p:nvPicPr>
              <p:cNvPr id="2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国土资源违法行为查处对维护国土资源管理秩序的作用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国土资源违法行为查处的主体及职责</a:t>
            </a:r>
            <a:endParaRPr/>
          </a:p>
        </p:txBody>
      </p:sp>
      <p:sp>
        <p:nvSpPr>
          <p:cNvPr id="230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31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国土资源主管部门的职责与权限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主管国土资源违法行为查处工作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制定查处政策，指导地方开展工作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组织协调跨部门、跨地区的查处行动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行使国土资源执法监察职责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对违法行为进行调查取证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对违法行为进行制止和纠正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对违法行为进行处罚和问责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加强执法监察队伍建设</a:t>
                </a:r>
                <a:endParaRPr/>
              </a:p>
            </p:txBody>
          </p:sp>
          <p:sp>
            <p:nvSpPr>
              <p:cNvPr id="2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提高队伍素质，提升执法能力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加强队伍管理，确保公正廉洁</a:t>
                </a:r>
                <a:endParaRPr/>
              </a:p>
            </p:txBody>
          </p:sp>
          <p:sp>
            <p:nvSpPr>
              <p:cNvPr id="25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完善执法监察工作机制</a:t>
                </a:r>
                <a:endParaRPr/>
              </a:p>
            </p:txBody>
          </p:sp>
          <p:sp>
            <p:nvSpPr>
              <p:cNvPr id="25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建立举报制度，发挥群众监督作用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加强部门协作，形成执法合力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落实执法责任，提高执法效果</a:t>
                </a:r>
                <a:endParaRPr/>
              </a:p>
            </p:txBody>
          </p:sp>
          <p:sp>
            <p:nvSpPr>
              <p:cNvPr id="25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国土资源执法监察队伍的建设与运行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国土资源违法行为查处的协同机制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建立跨部门协同机制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加强与公安、司法等部门的协作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建立健全信息共享、案件移送等制度</a:t>
                </a:r>
                <a:endParaRPr/>
              </a:p>
            </p:txBody>
          </p:sp>
          <p:pic>
            <p:nvPicPr>
              <p:cNvPr id="27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加强跨地区协同机制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建立跨区域执法监察协作网络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开展跨区域联合查处行动</a:t>
                </a:r>
                <a:endParaRPr/>
              </a:p>
            </p:txBody>
          </p:sp>
          <p:pic>
            <p:nvPicPr>
              <p:cNvPr id="27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国土资源违法行为查处的程序与方法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国土资源违法行为查处的程序流程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14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立案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受理举报，进行初步调查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确认违法行为，予以立案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9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调查取证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对违法行为进行调查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收集证据，确保合法性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4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处理处罚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对违法行为进行制止和纠正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依法进行处罚</a:t>
                </a:r>
                <a:endParaRPr/>
              </a:p>
            </p:txBody>
          </p:sp>
          <p:pic>
            <p:nvPicPr>
              <p:cNvPr id="2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9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3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整改复查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督促违法行为整改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对整改情况进行复查</a:t>
                </a:r>
                <a:endParaRPr/>
              </a:p>
            </p:txBody>
          </p:sp>
          <p:pic>
            <p:nvPicPr>
              <p:cNvPr id="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https://d.book118.com/828005012003006040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国土资源违法行为查处工作规程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2024-09-18T02:28:13.041</cp:lastPrinted>
  <dcterms:created xsi:type="dcterms:W3CDTF">2024-09-17T18:28:13Z</dcterms:created>
  <dcterms:modified xsi:type="dcterms:W3CDTF">2024-09-17T18:28:14Z</dcterms:modified>
</cp:coreProperties>
</file>