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DCB47-077A-4022-90C5-631C62E9F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6D1F0-0599-4F89-A95C-7073CF2E6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EE88F-9511-478C-8D3D-81CFC3180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9D28A-EDFA-47F8-B2DB-B70C48D6A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B50A23-8AC8-41A8-BAF6-32E16301C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896AF6-96F0-4614-847E-B9D420979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E40F46-2600-4D7E-8D36-9C63E98BB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E49C6-E5AE-489A-A977-48E688CCB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80EB4-B32F-4805-99F5-B3EBE7010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F4984-6296-4BC6-B1B2-428663788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BDC72-148E-4BBF-A1B9-D29578F0C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0502605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车辆安全生产隐患排查与治理培训推动安全发展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车辆安全隐患排查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车辆安全隐患治理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推动安全发展措施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应对车辆安全事故频发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提高从业人员安全素质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推动行业安全发展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444" r="34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近年来，车辆安全事故频发，给人民群众生命财产安全带来严重威胁，因此开展车辆安全生产隐患排查与治理培训刻不容缓。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通过培训，使从业人员掌握车辆安全生产的基本知识和技能，提高安全意识和应对突发事件的能力。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通过培训，促进整个行业对车辆安全生产的重视，形成人人关注安全、人人参与安全管理的良好氛围，推动行业安全发展。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保障人民群众生命财产安全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车辆安全生产直接关系到人民群众的生命财产安全，一旦发生事故，往往会造成重大人员伤亡和财产损失。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安全生产是企业可持续发展的重要保障。只有确保生产安全，企业才能赢得市场信任，实现长期稳定发展。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车辆安全生产关系到社会稳定和谐。频繁发生的车辆安全事故会引发社会恐慌和不安，影响社会和谐稳定。通过加强车辆安全生产管理，可以减少事故发生的概率，维护社会稳定和谐。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车辆安全隐患排查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包括车辆技术状况、驾驶员操作行为、车辆运行环境等方面的安全隐患。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依据国家相关法律法规、行业标准及企业规章制度等，制定详细的排查标准，确保排查工作的科学性和规范性。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排查内容与标准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排查标准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采用定期巡查、专项检查、季节性检查、节假日检查等多种方式进行排查。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制定排查计划、明确排查目标、实施现场检查、记录检查结果、汇总分析并制定整改措施。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895840"/>
            <a:ext cx="5476240" cy="547624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48881" y="1501120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：在排查过程中，要严格遵守安全操作规程，确保排查人员的自身安全；对发现的安全隐患要及时记录并上报，确保问题得到及时解决；同时，要注重对排查结果的保密工作，防止信息泄露对企业造成不良影响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车辆安全隐患治理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强化源头治理，注重事前防范，通过完善制度、加强监管、落实责任等措施，切实防范和减少车辆安全事故的发生。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预防为主，综合治理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针对不同类型、不同风险等级的车辆安全隐患，采取差异化的治理策略和措施，确保治理工作的针对性和实效性。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突出重点，分类施策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严格遵守国家法律法规和行业标准，遵循车辆安全生产的客观规律，运用科学的方法和手段进行治理。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依法依规，科学治理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完善车辆安全管理制度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强化驾驶员安全培训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加强车辆安全技术防范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加强车辆安全检查和维护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治理措施与方法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建立健全车辆安全管理制度体系，明确各级管理人员和操作人员的职责和权限，规范车辆使用、维护、保养等流程。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采用先进的安全技术防范措施，如安装智能监控系统、使用高强度车身材料等，提高车辆自身的安全性能。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定期开展驾驶员安全培训和教育活动，提高驾驶员的安全意识和操作技能水平，确保驾驶员能够熟练掌握应急处置措施。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定期对车辆进行安全检查和维护保养，及时发现和排除潜在的安全隐患，确保车辆处于良好的技术状态。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https://d.book118.com/828005026054006032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2024-09-09T20:37:54.250</cp:lastPrinted>
  <dcterms:created xsi:type="dcterms:W3CDTF">2024-09-09T12:37:54Z</dcterms:created>
  <dcterms:modified xsi:type="dcterms:W3CDTF">2024-09-09T12:37:56Z</dcterms:modified>
</cp:coreProperties>
</file>