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12CBA-9360-4692-82CF-424B6FBC3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D31A2-FB28-4DE4-A6EB-4AA253F47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C9DF2-D72F-4D75-9417-85EEE9347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F0B0D-E689-419C-AA00-5894E5341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56773-B43D-4828-8EDA-8B6316EAC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E5AAB-439B-4A2D-A856-F2AB2CF89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FEB21-BF47-43EF-9293-A332FC7A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D17ED-4B13-4E14-B176-7AC86A486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A68CA-EC6E-4F25-858D-FB417FC51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85D6A-2967-49EA-AEEB-3E95741D7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89753-4BDD-42DD-AE38-084B1CE7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060450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老年患者的用药管理课件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老年患者用药概述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老年患者用药管理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老年患者常用药物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老年患者用药注意事项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老年患者用药教育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老年患者用药概述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487" r="84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334" b="23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老年人的胃肠道功能可能有所减弱，对药物的吸收能力下降，影响药物的生物利用度。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药物吸收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随着年龄的增长，老年人的体液总量和细胞外液减少，脂肪含量增加，影响药物的分布和作用。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老年人的肝脏代谢能力下降，可能影响药物的代谢速度和效果。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老年人的肾脏排泄功能可能降低，导致药物在体内蓄积，增加不良反应的风险。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药物排泄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老年患者用药特点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老年人常常同时患有多种疾病，需要同时服用多种药物进行治疗。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用药种类多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用药时间长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用药依从性差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用药风险高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老年人需要长期服用药物来控制慢性疾病，如高血压、糖尿病等。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由于记忆力减退、认知障碍等原因，老年人可能无法按时按量服用药物。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老年人身体机能下降，对药物的耐受性和反应性较差，容易出现不良反应和药物相互作用。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老年患者用药现状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55" r="1085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老年患者用药原则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尽量减少同时服用的药物种类和数量，降低药物相互作用的风险。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严格按照医生的处方和医嘱服用药物，不要自行增减剂量或更换药物。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定期进行身体检查，监测药物疗效和不良反应，及时调整治疗方案。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通过简化治疗方案、加强教育和沟通等方式提高老年患者的用药依从性。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精简用药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按医嘱用药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提高依从性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老年患者用药管理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准确掌握用药剂量是老年患者用药管理的关键，过少可能无法达到治疗效果，过多则可能引发不良反应。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根据老年患者的身体状况和病情，医生应制定合适的用药剂量，并在用药过程中密切监测，及时调整。对于有肝肾功能不全的老年患者，更需谨慎掌握用药剂量，避免药物在体内蓄积。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56" r="18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用药剂量管理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0" r="8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合理安排用药时间可以提高药物治疗效果，减少不良反应的发生。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药物有不同的用药时间要求，如餐前、餐中、餐后等。医生应根据药物特性及老年患者的生理特点，指导患者正确用药时间，确保药物在体内保持有效浓度。同时，应提醒老年患者避免夜间用药，以免影响睡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用药时间管理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正确的用药方式是确保药物疗效和安全性的重要因素。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根据药物的剂型、药理特性及老年患者的具体情况，指导患者选择合适的用药方式，如口服、外用、注射等。对于吞咽困难的老年患者，应选择合适剂型的药物或采用其他给药方式。同时，应提醒老年患者注意用药卫生，避免交叉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用药方式管理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https://d.book118.com/828006045032006025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2024-09-01T18:17:17.116</cp:lastPrinted>
  <dcterms:created xsi:type="dcterms:W3CDTF">2024-09-01T10:17:17Z</dcterms:created>
  <dcterms:modified xsi:type="dcterms:W3CDTF">2024-09-01T10:17:19Z</dcterms:modified>
</cp:coreProperties>
</file>